
<file path=[Content_Types].xml><?xml version="1.0" encoding="utf-8"?>
<Types xmlns="http://schemas.openxmlformats.org/package/2006/content-types">
  <Default Extension="fntdata" ContentType="application/x-fontdata"/>
  <Default Extension="gif" ContentType="image/gif"/>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3"/>
    <p:sldMasterId id="2147483673" r:id="rId4"/>
  </p:sldMasterIdLst>
  <p:notesMasterIdLst>
    <p:notesMasterId r:id="rId73"/>
  </p:notesMasterIdLst>
  <p:sldIdLst>
    <p:sldId id="256" r:id="rId5"/>
    <p:sldId id="257" r:id="rId6"/>
    <p:sldId id="258" r:id="rId7"/>
    <p:sldId id="259" r:id="rId8"/>
    <p:sldId id="324"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325"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26"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Lst>
  <p:sldSz cx="9144000" cy="5143500" type="screen16x9"/>
  <p:notesSz cx="6858000" cy="9144000"/>
  <p:embeddedFontLst>
    <p:embeddedFont>
      <p:font typeface="Cedarville Cursive" panose="02000000000000000000" pitchFamily="2" charset="0"/>
      <p:regular r:id="rId74"/>
    </p:embeddedFont>
    <p:embeddedFont>
      <p:font typeface="Fredoka One" panose="02000000000000000000" pitchFamily="2" charset="77"/>
      <p:regular r:id="rId75"/>
    </p:embeddedFont>
    <p:embeddedFont>
      <p:font typeface="Nunito" pitchFamily="2" charset="77"/>
      <p:regular r:id="rId76"/>
      <p:bold r:id="rId77"/>
      <p:italic r:id="rId78"/>
      <p:boldItalic r:id="rId79"/>
    </p:embeddedFont>
    <p:embeddedFont>
      <p:font typeface="Righteous" panose="02010506000000020000" pitchFamily="2" charset="0"/>
      <p:regular r:id="rId80"/>
    </p:embeddedFont>
    <p:embeddedFont>
      <p:font typeface="Rubik Mono One" panose="02000504020000020004" pitchFamily="2" charset="-79"/>
      <p:regular r:id="rId81"/>
    </p:embeddedFont>
    <p:embeddedFont>
      <p:font typeface="Ultra" panose="02060505000000020004" pitchFamily="18" charset="0"/>
      <p:regular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2ED02F-173B-0425-6891-565B48AD824A}" name="Hailey Davies" initials="HD" userId="S::hldavies@uvic.ca::26474b53-1e00-4900-8c42-abacfe7f598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3F5D"/>
    <a:srgbClr val="CFE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6"/>
    <p:restoredTop sz="64638"/>
  </p:normalViewPr>
  <p:slideViewPr>
    <p:cSldViewPr snapToGrid="0">
      <p:cViewPr varScale="1">
        <p:scale>
          <a:sx n="93" d="100"/>
          <a:sy n="93" d="100"/>
        </p:scale>
        <p:origin x="2216" y="192"/>
      </p:cViewPr>
      <p:guideLst>
        <p:guide orient="horz" pos="1620"/>
        <p:guide pos="2880"/>
      </p:guideLst>
    </p:cSldViewPr>
  </p:slideViewPr>
  <p:outlineViewPr>
    <p:cViewPr>
      <p:scale>
        <a:sx n="33" d="100"/>
        <a:sy n="33" d="100"/>
      </p:scale>
      <p:origin x="-64"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font" Target="fonts/font4.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font" Target="fonts/font7.fntdata"/><Relationship Id="rId85" Type="http://schemas.openxmlformats.org/officeDocument/2006/relationships/theme" Target="theme/theme1.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2.fntdata"/><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tableStyles" Target="tableStyles.xml"/><Relationship Id="rId4" Type="http://schemas.openxmlformats.org/officeDocument/2006/relationships/slideMaster" Target="slideMasters/slideMaster2.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3.fntdata"/><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8/10/relationships/authors" Target="authors.xml"/><Relationship Id="rId61" Type="http://schemas.openxmlformats.org/officeDocument/2006/relationships/slide" Target="slides/slide57.xml"/><Relationship Id="rId8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native-land.ca/wp-content/uploads/2019/03/teacher_guide_2019_final.pdf"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native-land.c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fishsounds.net/recording.js?id=9a76046c-cc26-4714-98c2-c6b02bac648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halewatchwesternaustralia.com/single-post/2023/06/19/why-do-whales-breach-5-possible-reason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sits.org/wp-content/uploads/2017/07/MarAnimalSoundProdReceptionWebinar_summary_vs3.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fishsounds.net/recording.js?id=04adb8a2-62b4-467d-bdf3-1eb8a46ab440"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fishsounds.net/index.j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fishsounds.net/fish.js?id=598b8299-e709-4834-9011-05c732992dd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fishsounds.net/recording.js?id=fb48adb1-65f1-41fa-b676-04117a49253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fishsounds.net/recording.js?id=849fbbed-7599-49c6-9915-c489f4179688"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fishsounds.net/recording.js?id=8f3233bd-f363-4939-b181-88255a6c66e4"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fishsounds.net/recording.js?id=3d7341fb-568a-4026-8722-2ec8c2207e3b"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fishsounds.net/recording.js?id=e0150b67-f796-4e5f-8cd2-5d711b03838d"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fishsounds.net/recording.js?id=2a84d24d-11df-4c5f-aadb-751a96b8ca16"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fishsounds.net/recording.js?id=7adf6590-6a17-434c-a490-9f57b218a9b6"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fishsounds.net/recording.js?id=d12da3cb-1f19-4121-9c1f-51e614d23d8a"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fishsounds.net/recording.js?id=0e7a6141-a235-4fa3-ae3d-89e588d4807d"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fishsounds.net/recording.js?id=53680a25-464a-44a6-b8e1-0314148d4466"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fishsounds.net/recording.js?id=711a5dd8-9ca4-4e18-9a8e-fa3b26661c31"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fishsounds.net/recording.js?id=89f2cfe3-12ef-4b5f-8169-1dc6bc2e3ba6"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fishsounds.net/recording.js?id=0e7a6141-a235-4fa3-ae3d-89e588d4807d"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fishsounds.net/recording.js?id=c66d8487-288b-4b35-bfa9-74fd84b23777"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mailto:fishsoundscontact@gmail.com" TargetMode="External"/><Relationship Id="rId2" Type="http://schemas.openxmlformats.org/officeDocument/2006/relationships/slide" Target="../slides/slide68.xml"/><Relationship Id="rId1" Type="http://schemas.openxmlformats.org/officeDocument/2006/relationships/notesMaster" Target="../notesMasters/notesMaster1.xml"/><Relationship Id="rId4" Type="http://schemas.openxmlformats.org/officeDocument/2006/relationships/hyperlink" Target="https://forms.gle/dQv1bvGDXvWH5goN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80d4e861a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80d4e861a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Avant de commencer cet atelier, nous vous invitons à prendre un moment pour remercier la terre sur laquelle vous vous trouvez et les </a:t>
            </a:r>
            <a:r>
              <a:rPr lang="fr-CA" sz="1100" dirty="0">
                <a:solidFill>
                  <a:schemeClr val="lt1"/>
                </a:solidFill>
                <a:latin typeface="Nunito"/>
                <a:ea typeface="Nunito"/>
                <a:cs typeface="Nunito"/>
                <a:sym typeface="Nunito"/>
              </a:rPr>
              <a:t>Peuples Autochtones </a:t>
            </a:r>
            <a:r>
              <a:rPr lang="fr-CA" dirty="0">
                <a:solidFill>
                  <a:schemeClr val="dk1"/>
                </a:solidFill>
              </a:rPr>
              <a:t>qui en sont les gardiens. Si vous ne savez pas quelles Nations sont les gardiennes du territoire où vous vous trouvez, le guide éducatif </a:t>
            </a:r>
            <a:r>
              <a:rPr lang="fr-CA" u="sng" dirty="0">
                <a:solidFill>
                  <a:schemeClr val="dk1"/>
                </a:solidFill>
                <a:hlinkClick r:id="rId3">
                  <a:extLst>
                    <a:ext uri="{A12FA001-AC4F-418D-AE19-62706E023703}">
                      <ahyp:hlinkClr xmlns:ahyp="http://schemas.microsoft.com/office/drawing/2018/hyperlinkcolor" val="tx"/>
                    </a:ext>
                  </a:extLst>
                </a:hlinkClick>
              </a:rPr>
              <a:t>The Land You Live On</a:t>
            </a:r>
            <a:r>
              <a:rPr lang="fr-CA" dirty="0">
                <a:solidFill>
                  <a:schemeClr val="dk1"/>
                </a:solidFill>
              </a:rPr>
              <a:t> de </a:t>
            </a:r>
            <a:r>
              <a:rPr lang="fr-CA" u="sng" dirty="0">
                <a:solidFill>
                  <a:schemeClr val="dk1"/>
                </a:solidFill>
                <a:hlinkClick r:id="rId4">
                  <a:extLst>
                    <a:ext uri="{A12FA001-AC4F-418D-AE19-62706E023703}">
                      <ahyp:hlinkClr xmlns:ahyp="http://schemas.microsoft.com/office/drawing/2018/hyperlinkcolor" val="tx"/>
                    </a:ext>
                  </a:extLst>
                </a:hlinkClick>
              </a:rPr>
              <a:t>Native Land</a:t>
            </a:r>
            <a:r>
              <a:rPr lang="fr-CA" dirty="0">
                <a:solidFill>
                  <a:schemeClr val="dk1"/>
                </a:solidFill>
              </a:rPr>
              <a:t> est une ressource précieuse pour déterminer quelles Nations devraient être reconnues et remerciées pour leur gestion. Cet outil vous permet de rechercher n’importe quel lieu et de déterminer à quel territoire de Nations il appartient. Si vous avez des questions à ce sujet, veuillez nous contacter. </a:t>
            </a:r>
          </a:p>
          <a:p>
            <a:pPr marL="0" lvl="0" indent="0" algn="l" rtl="0">
              <a:spcBef>
                <a:spcPts val="0"/>
              </a:spcBef>
              <a:spcAft>
                <a:spcPts val="0"/>
              </a:spcAft>
              <a:buNone/>
            </a:pPr>
            <a:endParaRPr i="1" dirty="0"/>
          </a:p>
          <a:p>
            <a:pPr marL="0" lvl="0" indent="0" algn="l" rtl="0">
              <a:spcBef>
                <a:spcPts val="0"/>
              </a:spcBef>
              <a:spcAft>
                <a:spcPts val="0"/>
              </a:spcAft>
              <a:buNone/>
            </a:pPr>
            <a:r>
              <a:rPr lang="fr-CA" i="1" dirty="0"/>
              <a:t>Exemple de reconnaissance territoriale :</a:t>
            </a:r>
            <a:r>
              <a:rPr lang="fr-CA" dirty="0"/>
              <a:t> </a:t>
            </a:r>
          </a:p>
          <a:p>
            <a:pPr marL="0" lvl="0" indent="0" algn="l" rtl="0">
              <a:spcBef>
                <a:spcPts val="0"/>
              </a:spcBef>
              <a:spcAft>
                <a:spcPts val="0"/>
              </a:spcAft>
              <a:buNone/>
            </a:pPr>
            <a:r>
              <a:rPr lang="fr-CA" dirty="0"/>
              <a:t>L’équipe de </a:t>
            </a:r>
            <a:r>
              <a:rPr lang="fr-CA" dirty="0" err="1"/>
              <a:t>FishSounds</a:t>
            </a:r>
            <a:r>
              <a:rPr lang="fr-CA" dirty="0"/>
              <a:t> est reconnaissante d’apprendre et d’enseigner sur les terres et les eaux des peuples </a:t>
            </a:r>
            <a:r>
              <a:rPr lang="fr-CA" dirty="0" err="1"/>
              <a:t>Lək̓ʷəŋən</a:t>
            </a:r>
            <a:r>
              <a:rPr lang="fr-CA" dirty="0"/>
              <a:t> et W̱SÁNEĆ. En tant que Canadiens colonisateurs sur des territoires non cédés, nous sommes poussés à créer des opportunités pour la résurgence indigène et à continuer à apprendre comment nous pouvons aider à prendre soin de cet endroit extraordinaire. Bien que l’équipe de </a:t>
            </a:r>
            <a:r>
              <a:rPr lang="fr-CA" dirty="0" err="1"/>
              <a:t>FishSounds</a:t>
            </a:r>
            <a:r>
              <a:rPr lang="fr-CA" dirty="0"/>
              <a:t> ne soit pas exclusivement basée sur ces territoires, c’est là que se déroule une grande partie de notre travail.</a:t>
            </a: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792c790f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792c790f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i="1" dirty="0">
                <a:solidFill>
                  <a:schemeClr val="dk1"/>
                </a:solidFill>
              </a:rPr>
              <a:t>Introduction de l’histoire</a:t>
            </a:r>
          </a:p>
          <a:p>
            <a:pPr marL="0" lvl="0" indent="0" algn="l" rtl="0">
              <a:spcBef>
                <a:spcPts val="0"/>
              </a:spcBef>
              <a:spcAft>
                <a:spcPts val="0"/>
              </a:spcAft>
              <a:buClr>
                <a:schemeClr val="dk1"/>
              </a:buClr>
              <a:buSzPts val="1100"/>
              <a:buFont typeface="Arial"/>
              <a:buNone/>
            </a:pPr>
            <a:r>
              <a:rPr lang="fr-CA" dirty="0">
                <a:solidFill>
                  <a:schemeClr val="dk1"/>
                </a:solidFill>
              </a:rPr>
              <a:t>Imaginez que nous sommes en été, au début des années 1980, et que vous vivez dans une communauté de maisons flottantes. Vous êtes extrêmement contrariés car chaque nuit, lorsque vous fermez les yeux pour dormir, vous êtes tenus éveillés par un bruit persistant qui peut même faire vibrer votre maison. Vous êtes grognons à cause du manque de sommeil et frustrés que personne ne semble pouvoir déterminer ce qui crée ce son! </a:t>
            </a:r>
          </a:p>
          <a:p>
            <a:pPr marL="0" lvl="0" indent="0" algn="l" rtl="0">
              <a:spcBef>
                <a:spcPts val="0"/>
              </a:spcBef>
              <a:spcAft>
                <a:spcPts val="0"/>
              </a:spcAft>
              <a:buClr>
                <a:schemeClr val="dk1"/>
              </a:buClr>
              <a:buSzPts val="1100"/>
              <a:buFont typeface="Arial"/>
              <a:buNone/>
            </a:pPr>
            <a:r>
              <a:rPr lang="fr-CA" dirty="0">
                <a:solidFill>
                  <a:schemeClr val="dk1"/>
                </a:solidFill>
              </a:rPr>
              <a:t>Voici ce que vous entendez... </a:t>
            </a:r>
            <a:r>
              <a:rPr lang="fr-CA" i="1" dirty="0">
                <a:solidFill>
                  <a:schemeClr val="dk1"/>
                </a:solidFill>
              </a:rPr>
              <a:t>jouez l’audio en utilisant le bouton du haut-parleur.</a:t>
            </a:r>
          </a:p>
          <a:p>
            <a:pPr marL="0" lvl="0" indent="0" algn="l" rtl="0">
              <a:spcBef>
                <a:spcPts val="0"/>
              </a:spcBef>
              <a:spcAft>
                <a:spcPts val="0"/>
              </a:spcAft>
              <a:buClr>
                <a:schemeClr val="dk1"/>
              </a:buClr>
              <a:buSzPts val="1100"/>
              <a:buFont typeface="Arial"/>
              <a:buNone/>
            </a:pPr>
            <a:r>
              <a:rPr lang="fr-CA" dirty="0">
                <a:solidFill>
                  <a:schemeClr val="dk1"/>
                </a:solidFill>
              </a:rPr>
              <a:t>Vous et vos voisins avez quelques idées sur ce qui pourrait causer ce vacarme; des pompes à eaux usées bruyantes, des essaims d’abeilles qui ont commencé à vivre sous les péniches, du bruit de moteur d’une expérience secrète de la marine, ou même une activité extraterrestre. </a:t>
            </a:r>
          </a:p>
          <a:p>
            <a:pPr marL="0" lvl="0" indent="0" algn="l" rtl="0">
              <a:spcBef>
                <a:spcPts val="0"/>
              </a:spcBef>
              <a:spcAft>
                <a:spcPts val="0"/>
              </a:spcAft>
              <a:buClr>
                <a:schemeClr val="dk1"/>
              </a:buClr>
              <a:buSzPts val="1100"/>
              <a:buFont typeface="Arial"/>
              <a:buNone/>
            </a:pPr>
            <a:r>
              <a:rPr lang="fr-CA" i="1" dirty="0">
                <a:solidFill>
                  <a:schemeClr val="dk1"/>
                </a:solidFill>
              </a:rPr>
              <a:t>Demandez aux étudiants : </a:t>
            </a:r>
            <a:r>
              <a:rPr lang="fr-CA" dirty="0">
                <a:solidFill>
                  <a:schemeClr val="dk1"/>
                </a:solidFill>
              </a:rPr>
              <a:t>Avez-vous d’autres idées de ce à quoi ce son vous fait penser?</a:t>
            </a:r>
          </a:p>
          <a:p>
            <a:pPr marL="0" lvl="0" indent="0" algn="l" rtl="0">
              <a:spcBef>
                <a:spcPts val="0"/>
              </a:spcBef>
              <a:spcAft>
                <a:spcPts val="0"/>
              </a:spcAft>
              <a:buClr>
                <a:schemeClr val="dk1"/>
              </a:buClr>
              <a:buSzPts val="1100"/>
              <a:buFont typeface="Arial"/>
              <a:buNone/>
            </a:pPr>
            <a:r>
              <a:rPr lang="fr-CA" dirty="0">
                <a:solidFill>
                  <a:schemeClr val="dk1"/>
                </a:solidFill>
              </a:rPr>
              <a:t>Après des années de plaintes, les scientifiques ont finalement résolu le mystère en 1985. Il s’avère que le son était produit par un poisson-crapaud assez petit pour que vous puissiez le tenir dans vos mains!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792c790f88_3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792c790f88_3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solidFill>
                  <a:schemeClr val="dk1"/>
                </a:solidFill>
              </a:rPr>
              <a:t>Voici le poisson qui fait tout ce vacarme!</a:t>
            </a:r>
          </a:p>
          <a:p>
            <a:pPr marL="0" lvl="0" indent="0" algn="l" rtl="0">
              <a:spcBef>
                <a:spcPts val="0"/>
              </a:spcBef>
              <a:spcAft>
                <a:spcPts val="0"/>
              </a:spcAft>
              <a:buClr>
                <a:schemeClr val="dk1"/>
              </a:buClr>
              <a:buSzPts val="1100"/>
              <a:buFont typeface="Arial"/>
              <a:buNone/>
            </a:pPr>
            <a:r>
              <a:rPr lang="fr-CA" i="1" dirty="0">
                <a:solidFill>
                  <a:schemeClr val="dk1"/>
                </a:solidFill>
              </a:rPr>
              <a:t>Demandez aux étudiants : </a:t>
            </a:r>
            <a:r>
              <a:rPr lang="fr-CA" dirty="0">
                <a:solidFill>
                  <a:schemeClr val="dk1"/>
                </a:solidFill>
              </a:rPr>
              <a:t>Pourquoi pensez-vous qu’ils produisent ce son?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792c790f88_3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792c790f88_3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fr-CA" i="1" dirty="0">
                <a:solidFill>
                  <a:srgbClr val="333333"/>
                </a:solidFill>
              </a:rPr>
              <a:t>Faites jouer le son et partagez tout ou une partie de ces faits! Renseignements de </a:t>
            </a:r>
            <a:r>
              <a:rPr lang="fr-CA" i="1" dirty="0" err="1">
                <a:solidFill>
                  <a:srgbClr val="333333"/>
                </a:solidFill>
              </a:rPr>
              <a:t>iNaturalist</a:t>
            </a:r>
            <a:r>
              <a:rPr lang="fr-CA" i="1" dirty="0">
                <a:solidFill>
                  <a:srgbClr val="333333"/>
                </a:solidFill>
              </a:rPr>
              <a:t>.</a:t>
            </a:r>
          </a:p>
          <a:p>
            <a:pPr marL="0" lvl="0" indent="0" algn="l" rtl="0">
              <a:lnSpc>
                <a:spcPct val="100000"/>
              </a:lnSpc>
              <a:spcBef>
                <a:spcPts val="0"/>
              </a:spcBef>
              <a:spcAft>
                <a:spcPts val="0"/>
              </a:spcAft>
              <a:buClr>
                <a:schemeClr val="dk1"/>
              </a:buClr>
              <a:buSzPts val="1100"/>
              <a:buFont typeface="Arial"/>
              <a:buNone/>
            </a:pPr>
            <a:r>
              <a:rPr lang="fr-CA" dirty="0">
                <a:solidFill>
                  <a:srgbClr val="333333"/>
                </a:solidFill>
              </a:rPr>
              <a:t>- Les pilotins tachetés se trouvent couramment sur les plages du nord-ouest de l’océan Pacifique. Ils chassent des crustacés (comme des crabes) et des poissons pendant la nuit et se reposent sur les fonds sablonneux pendant la journée.</a:t>
            </a:r>
          </a:p>
          <a:p>
            <a:pPr marL="0" lvl="0" indent="0" algn="l" rtl="0">
              <a:lnSpc>
                <a:spcPct val="100000"/>
              </a:lnSpc>
              <a:spcBef>
                <a:spcPts val="0"/>
              </a:spcBef>
              <a:spcAft>
                <a:spcPts val="0"/>
              </a:spcAft>
              <a:buClr>
                <a:schemeClr val="dk1"/>
              </a:buClr>
              <a:buSzPts val="1100"/>
              <a:buFont typeface="Arial"/>
              <a:buNone/>
            </a:pPr>
            <a:r>
              <a:rPr lang="fr-CA" dirty="0">
                <a:solidFill>
                  <a:srgbClr val="333333"/>
                </a:solidFill>
              </a:rPr>
              <a:t>- Ils vivent normalement dans des eaux très profondes, mais migrent vers les eaux peu profondes pour se reproduire chaque année. Vous pourriez les trouver dans la zone intertidale sur la plage au printemps et en été lorsqu’ils se reproduisent.</a:t>
            </a:r>
          </a:p>
          <a:p>
            <a:pPr marL="0" lvl="0" indent="0" algn="l" rtl="0">
              <a:lnSpc>
                <a:spcPct val="100000"/>
              </a:lnSpc>
              <a:spcBef>
                <a:spcPts val="0"/>
              </a:spcBef>
              <a:spcAft>
                <a:spcPts val="0"/>
              </a:spcAft>
              <a:buClr>
                <a:schemeClr val="dk1"/>
              </a:buClr>
              <a:buSzPts val="1100"/>
              <a:buFont typeface="Arial"/>
              <a:buNone/>
            </a:pPr>
            <a:r>
              <a:rPr lang="fr-CA" dirty="0">
                <a:solidFill>
                  <a:srgbClr val="333333"/>
                </a:solidFill>
              </a:rPr>
              <a:t>- Le plus grand pilotin tacheté peut atteindre 38 cm de longueur.</a:t>
            </a:r>
          </a:p>
          <a:p>
            <a:pPr marL="0" lvl="0" indent="0" algn="l" rtl="0">
              <a:lnSpc>
                <a:spcPct val="100000"/>
              </a:lnSpc>
              <a:spcBef>
                <a:spcPts val="0"/>
              </a:spcBef>
              <a:spcAft>
                <a:spcPts val="0"/>
              </a:spcAft>
              <a:buClr>
                <a:schemeClr val="dk1"/>
              </a:buClr>
              <a:buSzPts val="1100"/>
              <a:buFont typeface="Arial"/>
              <a:buNone/>
            </a:pPr>
            <a:r>
              <a:rPr lang="fr-CA" dirty="0">
                <a:solidFill>
                  <a:srgbClr val="333333"/>
                </a:solidFill>
              </a:rPr>
              <a:t>- Il existe des mâles de type I et de type II. Les mâles de type I (parentaux) trouvent un site de nidification sous une grande pierre plate dans l’intertidal. Une femelle y pondra ses œufs, puis les laissera au mâle pour en prendre soin. Une femelle peut pondre jusqu’à 400 œufs! Les mâles de type II (furtifs) sont beaucoup plus petits et essaient de s’introduire dans les nids des mâles de type I plus grands pour féconder leurs œufs.</a:t>
            </a:r>
          </a:p>
          <a:p>
            <a:pPr marL="0" lvl="0" indent="0" algn="l" rtl="0">
              <a:lnSpc>
                <a:spcPct val="100000"/>
              </a:lnSpc>
              <a:spcBef>
                <a:spcPts val="0"/>
              </a:spcBef>
              <a:spcAft>
                <a:spcPts val="0"/>
              </a:spcAft>
              <a:buClr>
                <a:schemeClr val="dk1"/>
              </a:buClr>
              <a:buSzPts val="1100"/>
              <a:buFont typeface="Arial"/>
              <a:buNone/>
            </a:pPr>
            <a:r>
              <a:rPr lang="fr-CA" dirty="0">
                <a:solidFill>
                  <a:srgbClr val="333333"/>
                </a:solidFill>
              </a:rPr>
              <a:t>- Les femelles et les mâles furtifs émettent des sons de grognement. Les mâles de type I émettent beaucoup plus de sons, y compris le bourdonnement fort que nous venons d’écouter, qu’ils utilisent pour attirer les femelles dans leurs nids. Ils peuvent émettre cet appel pendant plus d’une heure!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e5706bfdb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e5706bfdb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fr-CA" i="1" dirty="0">
                <a:solidFill>
                  <a:schemeClr val="dk1"/>
                </a:solidFill>
              </a:rPr>
              <a:t>Distribuez les feuilles de travail maintenant si vous les utilisez.</a:t>
            </a: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040852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e5459480ed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e5459480ed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i="1" dirty="0"/>
              <a:t>Demandez aux étudiants : </a:t>
            </a:r>
            <a:r>
              <a:rPr lang="fr-CA" dirty="0"/>
              <a:t>Quelles sont les principales manières dont les poissons peuvent communiquer entre eux?</a:t>
            </a:r>
          </a:p>
          <a:p>
            <a:pPr marL="0" lvl="0" indent="0" algn="l" rtl="0">
              <a:spcBef>
                <a:spcPts val="0"/>
              </a:spcBef>
              <a:spcAft>
                <a:spcPts val="0"/>
              </a:spcAft>
              <a:buNone/>
            </a:pPr>
            <a:r>
              <a:rPr lang="fr-CA" dirty="0"/>
              <a:t>- Vue (</a:t>
            </a:r>
            <a:r>
              <a:rPr lang="fr-CA" b="1" dirty="0"/>
              <a:t>signaux visuels</a:t>
            </a:r>
            <a:r>
              <a:rPr lang="fr-CA" dirty="0"/>
              <a:t>) - certains poissons peuvent utiliser leur apparence physique pour signaler des avertissements ou attirer des partenaires, comme le saumon rouge qui devient rouge vif pour attirer des partenaires de reproduction</a:t>
            </a:r>
          </a:p>
          <a:p>
            <a:pPr marL="0" lvl="0" indent="0" algn="l" rtl="0">
              <a:spcBef>
                <a:spcPts val="0"/>
              </a:spcBef>
              <a:spcAft>
                <a:spcPts val="0"/>
              </a:spcAft>
              <a:buNone/>
            </a:pPr>
            <a:r>
              <a:rPr lang="fr-CA" dirty="0"/>
              <a:t>- Odorat (</a:t>
            </a:r>
            <a:r>
              <a:rPr lang="fr-CA" b="1" dirty="0"/>
              <a:t>signaux chimiques</a:t>
            </a:r>
            <a:r>
              <a:rPr lang="fr-CA" dirty="0"/>
              <a:t>) - certains poissons peuvent détecter des signaux chimiques, comme la lamproie marine qui peut identifier les zones de frai et éviter les prédateurs en détectant la libération de produits chimiques par d’autres poissons</a:t>
            </a:r>
          </a:p>
          <a:p>
            <a:pPr marL="0" lvl="0" indent="0" algn="l" rtl="0">
              <a:spcBef>
                <a:spcPts val="0"/>
              </a:spcBef>
              <a:spcAft>
                <a:spcPts val="0"/>
              </a:spcAft>
              <a:buNone/>
            </a:pPr>
            <a:r>
              <a:rPr lang="fr-CA" dirty="0"/>
              <a:t>- Ouïe (</a:t>
            </a:r>
            <a:r>
              <a:rPr lang="fr-CA" b="1" dirty="0"/>
              <a:t>signaux acoustiques</a:t>
            </a:r>
            <a:r>
              <a:rPr lang="fr-CA" dirty="0"/>
              <a:t>) - de nombreux poissons utilisent des sons pour communiquer pour diverses raisons, comme le son de bourdonnement que nous venons d’entendre</a:t>
            </a:r>
          </a:p>
          <a:p>
            <a:pPr marL="0" lvl="0" indent="0" algn="l" rtl="0">
              <a:spcBef>
                <a:spcPts val="0"/>
              </a:spcBef>
              <a:spcAft>
                <a:spcPts val="0"/>
              </a:spcAft>
              <a:buNone/>
            </a:pPr>
            <a:endParaRPr dirty="0"/>
          </a:p>
          <a:p>
            <a:pPr marL="0" lvl="0" indent="0" algn="l" rtl="0">
              <a:spcBef>
                <a:spcPts val="0"/>
              </a:spcBef>
              <a:spcAft>
                <a:spcPts val="0"/>
              </a:spcAft>
              <a:buNone/>
            </a:pPr>
            <a:r>
              <a:rPr lang="fr-CA" dirty="0"/>
              <a:t>Bien que ce soient toutes des manières importantes de transmettre des informations, aujourd’hui, nous apprendrons comment et pourquoi les poissons utilisent des sons pour communiquer.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37dc85f413_1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237dc85f413_1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Les poissons communiquent probablement pour une grande variété de raisons, mais les trois principales sont :</a:t>
            </a:r>
          </a:p>
          <a:p>
            <a:pPr marL="0" lvl="0" indent="0" algn="l" rtl="0">
              <a:spcBef>
                <a:spcPts val="0"/>
              </a:spcBef>
              <a:spcAft>
                <a:spcPts val="0"/>
              </a:spcAft>
              <a:buNone/>
            </a:pPr>
            <a:r>
              <a:rPr lang="fr-CA" dirty="0"/>
              <a:t>- Attirer des partenaires</a:t>
            </a:r>
          </a:p>
          <a:p>
            <a:pPr marL="0" lvl="0" indent="0" algn="l" rtl="0">
              <a:spcBef>
                <a:spcPts val="0"/>
              </a:spcBef>
              <a:spcAft>
                <a:spcPts val="0"/>
              </a:spcAft>
              <a:buNone/>
            </a:pPr>
            <a:r>
              <a:rPr lang="fr-CA" dirty="0"/>
              <a:t>- Avertir les autres animaux hors de leur territoire</a:t>
            </a:r>
          </a:p>
          <a:p>
            <a:pPr marL="0" lvl="0" indent="0" algn="l" rtl="0">
              <a:spcBef>
                <a:spcPts val="0"/>
              </a:spcBef>
              <a:spcAft>
                <a:spcPts val="0"/>
              </a:spcAft>
              <a:buNone/>
            </a:pPr>
            <a:r>
              <a:rPr lang="fr-CA" dirty="0"/>
              <a:t>- Émettre des sons de détresse lorsqu’un prédateur ou une autre menace est à proximité</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37dc85f413_1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37dc85f413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i="1" dirty="0">
                <a:solidFill>
                  <a:srgbClr val="333333"/>
                </a:solidFill>
              </a:rPr>
              <a:t>Faites jouer le son et partagez tout ou une partie de ces faits! Renseignements de iNaturalist.</a:t>
            </a:r>
          </a:p>
          <a:p>
            <a:pPr marL="0" lvl="0" indent="0" algn="l" rtl="0">
              <a:lnSpc>
                <a:spcPct val="100000"/>
              </a:lnSpc>
              <a:spcBef>
                <a:spcPts val="0"/>
              </a:spcBef>
              <a:spcAft>
                <a:spcPts val="0"/>
              </a:spcAft>
              <a:buNone/>
            </a:pPr>
            <a:r>
              <a:rPr lang="fr-CA" dirty="0">
                <a:solidFill>
                  <a:srgbClr val="333333"/>
                </a:solidFill>
              </a:rPr>
              <a:t> - Les donzelles rayées vivent sur le fond marin et se creusent une tanière dans le sable ou la boue, la queue en premier. Elles restent cachées durant la journée et sortent de leurs cachettes la nuit pour chasser. </a:t>
            </a:r>
            <a:br>
              <a:rPr lang="fr-CA" dirty="0">
                <a:solidFill>
                  <a:srgbClr val="333333"/>
                </a:solidFill>
              </a:rPr>
            </a:br>
            <a:r>
              <a:rPr lang="fr-CA" dirty="0">
                <a:solidFill>
                  <a:srgbClr val="333333"/>
                </a:solidFill>
              </a:rPr>
              <a:t>- On les trouve dans les eaux littorales au printemps et en automne.</a:t>
            </a:r>
          </a:p>
          <a:p>
            <a:pPr marL="0" lvl="0" indent="0" algn="l" rtl="0">
              <a:lnSpc>
                <a:spcPct val="100000"/>
              </a:lnSpc>
              <a:spcBef>
                <a:spcPts val="0"/>
              </a:spcBef>
              <a:spcAft>
                <a:spcPts val="0"/>
              </a:spcAft>
              <a:buNone/>
            </a:pPr>
            <a:r>
              <a:rPr lang="fr-CA" dirty="0">
                <a:solidFill>
                  <a:srgbClr val="333333"/>
                </a:solidFill>
              </a:rPr>
              <a:t>- Les donzelles rayées se nourrissent de crustacés et de petits poissons. </a:t>
            </a:r>
          </a:p>
          <a:p>
            <a:pPr marL="0" lvl="0" indent="0" algn="l" rtl="0">
              <a:lnSpc>
                <a:spcPct val="100000"/>
              </a:lnSpc>
              <a:spcBef>
                <a:spcPts val="0"/>
              </a:spcBef>
              <a:spcAft>
                <a:spcPts val="0"/>
              </a:spcAft>
              <a:buNone/>
            </a:pPr>
            <a:r>
              <a:rPr lang="fr-CA" dirty="0">
                <a:solidFill>
                  <a:srgbClr val="333333"/>
                </a:solidFill>
              </a:rPr>
              <a:t>- Pour produire des sons, elles utilisent des muscles de tambourinage sur leurs vessies natatoires. Les mâles ont même une bosse sur la tête parce que ces muscles sont très développés, et ils les utilisent pour faire des sons de tambourinage lors des parades nuptiales. Ce son est un chœur de marteaux-piqueurs.</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924ea9f974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924ea9f97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solidFill>
                  <a:schemeClr val="dk1"/>
                </a:solidFill>
              </a:rPr>
              <a:t>Bien que les poissons disposent de plusieurs façons de communiquer, beaucoup dépendent fortement du son. Voici pourquoi :</a:t>
            </a:r>
          </a:p>
          <a:p>
            <a:pPr marL="0" lvl="0" indent="0" algn="l" rtl="0">
              <a:spcBef>
                <a:spcPts val="0"/>
              </a:spcBef>
              <a:spcAft>
                <a:spcPts val="0"/>
              </a:spcAft>
              <a:buClr>
                <a:schemeClr val="dk1"/>
              </a:buClr>
              <a:buSzPts val="1100"/>
              <a:buFont typeface="Arial"/>
              <a:buNone/>
            </a:pPr>
            <a:r>
              <a:rPr lang="fr-CA" dirty="0">
                <a:solidFill>
                  <a:schemeClr val="dk1"/>
                </a:solidFill>
              </a:rPr>
              <a:t>- La lumière ne pénètre que jusqu’à 200 mètres de profondeur, et la détection visuelle basée sur la lumière solaire ou lunaire est limitée aux quelques mètres supérieurs de l’eau</a:t>
            </a:r>
          </a:p>
          <a:p>
            <a:pPr marL="0" lvl="0" indent="0" algn="l" rtl="0">
              <a:spcBef>
                <a:spcPts val="0"/>
              </a:spcBef>
              <a:spcAft>
                <a:spcPts val="0"/>
              </a:spcAft>
              <a:buClr>
                <a:schemeClr val="dk1"/>
              </a:buClr>
              <a:buSzPts val="1100"/>
              <a:buFont typeface="Arial"/>
              <a:buNone/>
            </a:pPr>
            <a:r>
              <a:rPr lang="fr-CA" dirty="0">
                <a:solidFill>
                  <a:schemeClr val="dk1"/>
                </a:solidFill>
              </a:rPr>
              <a:t>- Les signaux chimiques se déplacent lentement et dépendent du mouvement de l’eau pour le transport. De plus, l’océan est immense, ce qui fait que les poissons sont souvent éloignés les uns des autres, rendant difficile la détection des signaux chimiques.</a:t>
            </a:r>
          </a:p>
          <a:p>
            <a:pPr marL="0" lvl="0" indent="0" algn="l" rtl="0">
              <a:spcBef>
                <a:spcPts val="0"/>
              </a:spcBef>
              <a:spcAft>
                <a:spcPts val="0"/>
              </a:spcAft>
              <a:buClr>
                <a:schemeClr val="dk1"/>
              </a:buClr>
              <a:buSzPts val="1100"/>
              <a:buFont typeface="Arial"/>
              <a:buNone/>
            </a:pPr>
            <a:r>
              <a:rPr lang="fr-CA" dirty="0">
                <a:solidFill>
                  <a:schemeClr val="dk1"/>
                </a:solidFill>
              </a:rPr>
              <a:t>- Cependant, le son voyage très loin et rapidement dans l’eau de mer et peut être détecté dans toutes les directions, ce qui en fait un excellent moyen de communication!</a:t>
            </a:r>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cb5e46c9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1cb5e46c9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i="1" dirty="0"/>
              <a:t>Demandez aux étudiants : </a:t>
            </a:r>
            <a:r>
              <a:rPr lang="fr-CA" dirty="0"/>
              <a:t>Combien de longueurs de terrains de soccer pensez-vous que le son puisse parcourir en 1 seconde dans l’eau de mer? (Indice: Le son peut parcourir l’équivalent de 3 terrains de soccer en une seconde dans l’air.</a:t>
            </a:r>
          </a:p>
          <a:p>
            <a:pPr marL="0" lvl="0" indent="0" algn="l" rtl="0">
              <a:spcBef>
                <a:spcPts val="0"/>
              </a:spcBef>
              <a:spcAft>
                <a:spcPts val="0"/>
              </a:spcAft>
              <a:buNone/>
            </a:pPr>
            <a:r>
              <a:rPr lang="fr-CA" dirty="0"/>
              <a:t>Le son voyage 5X plus vite dans l’eau de mer que dans l’air! Ceci est dû au fait que les particules dans l’eau sont plus proches les unes des autres.</a:t>
            </a:r>
          </a:p>
          <a:p>
            <a:pPr marL="0" lvl="0" indent="0" algn="l" rtl="0">
              <a:spcBef>
                <a:spcPts val="0"/>
              </a:spcBef>
              <a:spcAft>
                <a:spcPts val="0"/>
              </a:spcAft>
              <a:buNone/>
            </a:pPr>
            <a:r>
              <a:rPr lang="fr-CA" dirty="0">
                <a:solidFill>
                  <a:schemeClr val="dk1"/>
                </a:solidFill>
              </a:rPr>
              <a:t>Dans l’eau de mer, le son se déplace à 1 500 m/s, ce qui équivaut à environ 15 terrains de soccer d’un bout à l’autre en 1 seconde.</a:t>
            </a:r>
          </a:p>
          <a:p>
            <a:pPr marL="0" lvl="0" indent="0" algn="l" rtl="0">
              <a:spcBef>
                <a:spcPts val="0"/>
              </a:spcBef>
              <a:spcAft>
                <a:spcPts val="0"/>
              </a:spcAft>
              <a:buNone/>
            </a:pPr>
            <a:r>
              <a:rPr lang="fr-CA" dirty="0">
                <a:solidFill>
                  <a:schemeClr val="dk1"/>
                </a:solidFill>
              </a:rPr>
              <a:t>C’est très utile pour donner ou obtenir des informations, car vous pouvez apprendre des choses de loin.</a:t>
            </a:r>
          </a:p>
          <a:p>
            <a:pPr marL="0" lvl="0" indent="0" algn="l" rtl="0">
              <a:spcBef>
                <a:spcPts val="0"/>
              </a:spcBef>
              <a:spcAft>
                <a:spcPts val="0"/>
              </a:spcAft>
              <a:buNone/>
            </a:pPr>
            <a:r>
              <a:rPr lang="fr-CA" dirty="0">
                <a:solidFill>
                  <a:schemeClr val="dk1"/>
                </a:solidFill>
              </a:rPr>
              <a:t>Les poissons larvaires peuvent même détecter des sons jusqu’à 1 km de distance du récif où ils s’installent.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5095bc6679_0_5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5095bc6679_0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i="1" dirty="0">
                <a:solidFill>
                  <a:schemeClr val="dk1"/>
                </a:solidFill>
              </a:rPr>
              <a:t>Demandez aux étudiants de faire un remue-méninge : </a:t>
            </a:r>
            <a:r>
              <a:rPr lang="fr-CA" dirty="0">
                <a:solidFill>
                  <a:schemeClr val="dk1"/>
                </a:solidFill>
              </a:rPr>
              <a:t>Quels sont les sons </a:t>
            </a:r>
            <a:r>
              <a:rPr lang="fr-CA" b="1" dirty="0">
                <a:solidFill>
                  <a:schemeClr val="dk1"/>
                </a:solidFill>
              </a:rPr>
              <a:t>non vivants</a:t>
            </a:r>
            <a:r>
              <a:rPr lang="fr-CA" dirty="0">
                <a:solidFill>
                  <a:schemeClr val="dk1"/>
                </a:solidFill>
              </a:rPr>
              <a:t> que les poissons entendent?</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fr-CA" i="1" dirty="0">
                <a:solidFill>
                  <a:schemeClr val="dk1"/>
                </a:solidFill>
              </a:rPr>
              <a:t>Cliquez pour révéler quatre exemples :</a:t>
            </a:r>
          </a:p>
          <a:p>
            <a:pPr marL="0" lvl="0" indent="0" algn="l" rtl="0">
              <a:spcBef>
                <a:spcPts val="0"/>
              </a:spcBef>
              <a:spcAft>
                <a:spcPts val="0"/>
              </a:spcAft>
              <a:buClr>
                <a:schemeClr val="dk1"/>
              </a:buClr>
              <a:buSzPts val="1100"/>
              <a:buFont typeface="Arial"/>
              <a:buNone/>
            </a:pPr>
            <a:r>
              <a:rPr lang="fr-CA" i="1" dirty="0">
                <a:solidFill>
                  <a:schemeClr val="dk1"/>
                </a:solidFill>
              </a:rPr>
              <a:t>-</a:t>
            </a:r>
            <a:r>
              <a:rPr lang="fr-CA" dirty="0">
                <a:solidFill>
                  <a:schemeClr val="dk1"/>
                </a:solidFill>
              </a:rPr>
              <a:t> Vent et vagues: le vent peut perturber la surface de l’eau ainsi que les vagues frappant des rochers ou des côtes</a:t>
            </a:r>
          </a:p>
          <a:p>
            <a:pPr marL="0" lvl="0" indent="0" algn="l" rtl="0">
              <a:spcBef>
                <a:spcPts val="0"/>
              </a:spcBef>
              <a:spcAft>
                <a:spcPts val="0"/>
              </a:spcAft>
              <a:buClr>
                <a:schemeClr val="dk1"/>
              </a:buClr>
              <a:buSzPts val="1100"/>
              <a:buFont typeface="Arial"/>
              <a:buNone/>
            </a:pPr>
            <a:r>
              <a:rPr lang="fr-CA" dirty="0">
                <a:solidFill>
                  <a:schemeClr val="dk1"/>
                </a:solidFill>
              </a:rPr>
              <a:t>- Pluie et grêle: le son de la précipitation sur la surface de l’eau</a:t>
            </a:r>
          </a:p>
          <a:p>
            <a:pPr marL="0" lvl="0" indent="0" algn="l" rtl="0">
              <a:spcBef>
                <a:spcPts val="0"/>
              </a:spcBef>
              <a:spcAft>
                <a:spcPts val="0"/>
              </a:spcAft>
              <a:buClr>
                <a:schemeClr val="dk1"/>
              </a:buClr>
              <a:buSzPts val="1100"/>
              <a:buFont typeface="Arial"/>
              <a:buNone/>
            </a:pPr>
            <a:r>
              <a:rPr lang="fr-CA" dirty="0">
                <a:solidFill>
                  <a:schemeClr val="dk1"/>
                </a:solidFill>
              </a:rPr>
              <a:t>- Sons de récif: le mouvement de l’eau à travers des structures telles que les récifs coralliens (ou les forêts de laminaires tempérées et les récifs d’éponges de verre illustrés ici)</a:t>
            </a:r>
          </a:p>
          <a:p>
            <a:pPr marL="0" lvl="0" indent="0" algn="l" rtl="0">
              <a:spcBef>
                <a:spcPts val="0"/>
              </a:spcBef>
              <a:spcAft>
                <a:spcPts val="0"/>
              </a:spcAft>
              <a:buClr>
                <a:schemeClr val="dk1"/>
              </a:buClr>
              <a:buSzPts val="1100"/>
              <a:buFont typeface="Arial"/>
              <a:buNone/>
            </a:pPr>
            <a:r>
              <a:rPr lang="fr-CA" dirty="0">
                <a:solidFill>
                  <a:schemeClr val="dk1"/>
                </a:solidFill>
              </a:rPr>
              <a:t>- Séismes: toute activité sismique comme les plaques tectoniques interagissant ou même les volcans sous-marins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77b5d0ba2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277b5d0ba2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i="1" dirty="0">
                <a:solidFill>
                  <a:schemeClr val="dk1"/>
                </a:solidFill>
              </a:rPr>
              <a:t>Maintenant, demandez aux étudiants de faire un remue-méninge : </a:t>
            </a:r>
            <a:r>
              <a:rPr lang="fr-CA" dirty="0">
                <a:solidFill>
                  <a:schemeClr val="dk1"/>
                </a:solidFill>
              </a:rPr>
              <a:t>Quels sont les sons </a:t>
            </a:r>
            <a:r>
              <a:rPr lang="fr-CA" b="1" dirty="0">
                <a:solidFill>
                  <a:schemeClr val="dk1"/>
                </a:solidFill>
              </a:rPr>
              <a:t>vivants</a:t>
            </a:r>
            <a:r>
              <a:rPr lang="fr-CA" dirty="0">
                <a:solidFill>
                  <a:schemeClr val="dk1"/>
                </a:solidFill>
              </a:rPr>
              <a:t> que les poissons entendent?</a:t>
            </a:r>
          </a:p>
          <a:p>
            <a:pPr marL="0" lvl="0" indent="0" algn="l" rtl="0">
              <a:spcBef>
                <a:spcPts val="0"/>
              </a:spcBef>
              <a:spcAft>
                <a:spcPts val="0"/>
              </a:spcAft>
              <a:buClr>
                <a:schemeClr val="dk1"/>
              </a:buClr>
              <a:buSzPts val="1100"/>
              <a:buFont typeface="Arial"/>
              <a:buNone/>
            </a:pPr>
            <a:endParaRPr i="1" dirty="0">
              <a:solidFill>
                <a:schemeClr val="dk1"/>
              </a:solidFill>
            </a:endParaRPr>
          </a:p>
          <a:p>
            <a:pPr marL="0" lvl="0" indent="0" algn="l" rtl="0">
              <a:spcBef>
                <a:spcPts val="0"/>
              </a:spcBef>
              <a:spcAft>
                <a:spcPts val="0"/>
              </a:spcAft>
              <a:buClr>
                <a:schemeClr val="dk1"/>
              </a:buClr>
              <a:buSzPts val="1100"/>
              <a:buFont typeface="Arial"/>
              <a:buNone/>
            </a:pPr>
            <a:r>
              <a:rPr lang="fr-CA" dirty="0">
                <a:solidFill>
                  <a:schemeClr val="dk1"/>
                </a:solidFill>
              </a:rPr>
              <a:t>Dans nos eaux au large de la Colombie-Britannique du Canada, certains sons vivants que nous pourrions entendre sont… </a:t>
            </a:r>
            <a:r>
              <a:rPr lang="fr-CA" i="1" dirty="0">
                <a:solidFill>
                  <a:schemeClr val="dk1"/>
                </a:solidFill>
              </a:rPr>
              <a:t>Cliquez pour révéler six exemples :</a:t>
            </a:r>
          </a:p>
          <a:p>
            <a:pPr marL="0" lvl="0" indent="0" algn="l" rtl="0">
              <a:spcBef>
                <a:spcPts val="0"/>
              </a:spcBef>
              <a:spcAft>
                <a:spcPts val="0"/>
              </a:spcAft>
              <a:buClr>
                <a:schemeClr val="dk1"/>
              </a:buClr>
              <a:buSzPts val="1100"/>
              <a:buFont typeface="Arial"/>
              <a:buNone/>
            </a:pPr>
            <a:r>
              <a:rPr lang="fr-CA" dirty="0">
                <a:solidFill>
                  <a:schemeClr val="dk1"/>
                </a:solidFill>
              </a:rPr>
              <a:t>- Invertébrés : les oursins peuvent produire des sons crépitants en frottant leurs épines et en mâchant avec leurs 5 dents</a:t>
            </a:r>
          </a:p>
          <a:p>
            <a:pPr marL="0" lvl="0" indent="0" algn="l" rtl="0">
              <a:spcBef>
                <a:spcPts val="0"/>
              </a:spcBef>
              <a:spcAft>
                <a:spcPts val="0"/>
              </a:spcAft>
              <a:buClr>
                <a:schemeClr val="dk1"/>
              </a:buClr>
              <a:buSzPts val="1100"/>
              <a:buFont typeface="Arial"/>
              <a:buNone/>
            </a:pPr>
            <a:r>
              <a:rPr lang="fr-CA" dirty="0">
                <a:solidFill>
                  <a:schemeClr val="dk1"/>
                </a:solidFill>
              </a:rPr>
              <a:t>- Alimentation : un loup à ocellé écrase les oursins avec ses dents spécialisées</a:t>
            </a:r>
          </a:p>
          <a:p>
            <a:pPr marL="0" lvl="0" indent="0" algn="l" rtl="0">
              <a:spcBef>
                <a:spcPts val="0"/>
              </a:spcBef>
              <a:spcAft>
                <a:spcPts val="0"/>
              </a:spcAft>
              <a:buClr>
                <a:schemeClr val="dk1"/>
              </a:buClr>
              <a:buSzPts val="1100"/>
              <a:buFont typeface="Arial"/>
              <a:buNone/>
            </a:pPr>
            <a:r>
              <a:rPr lang="fr-CA" dirty="0">
                <a:solidFill>
                  <a:schemeClr val="dk1"/>
                </a:solidFill>
              </a:rPr>
              <a:t>- Appels de reproduction, d’avertissement et de détresse : les sébastes émettent des grognements dans le cadre d’interactions agressives avec d’autres poissons</a:t>
            </a:r>
          </a:p>
          <a:p>
            <a:pPr marL="0" lvl="0" indent="0" algn="l" rtl="0">
              <a:spcBef>
                <a:spcPts val="0"/>
              </a:spcBef>
              <a:spcAft>
                <a:spcPts val="0"/>
              </a:spcAft>
              <a:buClr>
                <a:schemeClr val="dk1"/>
              </a:buClr>
              <a:buSzPts val="1100"/>
              <a:buFont typeface="Arial"/>
              <a:buNone/>
            </a:pPr>
            <a:r>
              <a:rPr lang="fr-CA" dirty="0">
                <a:solidFill>
                  <a:schemeClr val="dk1"/>
                </a:solidFill>
              </a:rPr>
              <a:t>- Nage : La plupart des poissons font du bruit en nageant, comme ce banc de harengs</a:t>
            </a:r>
          </a:p>
          <a:p>
            <a:pPr marL="0" lvl="0" indent="0" algn="l" rtl="0">
              <a:spcBef>
                <a:spcPts val="0"/>
              </a:spcBef>
              <a:spcAft>
                <a:spcPts val="0"/>
              </a:spcAft>
              <a:buClr>
                <a:schemeClr val="dk1"/>
              </a:buClr>
              <a:buSzPts val="1100"/>
              <a:buFont typeface="Arial"/>
              <a:buNone/>
            </a:pPr>
            <a:r>
              <a:rPr lang="fr-CA" dirty="0">
                <a:solidFill>
                  <a:schemeClr val="dk1"/>
                </a:solidFill>
              </a:rPr>
              <a:t>- Sauts et claquements de queue : les sauts comme ceux des baleines à bosse peuvent faire une énorme éclaboussure! (On pense que les sauts servent de signal visuel et acoustique à longue distance, alertant les autres membres de leur présence ou signalant des informations importantes telles que la disponibilité pour la reproduction ou l’emplacement des sources de nourriture) </a:t>
            </a:r>
            <a:r>
              <a:rPr lang="fr-CA" u="sng" dirty="0">
                <a:solidFill>
                  <a:schemeClr val="dk1"/>
                </a:solidFill>
                <a:hlinkClick r:id="rId3">
                  <a:extLst>
                    <a:ext uri="{A12FA001-AC4F-418D-AE19-62706E023703}">
                      <ahyp:hlinkClr xmlns:ahyp="http://schemas.microsoft.com/office/drawing/2018/hyperlinkcolor" val="tx"/>
                    </a:ext>
                  </a:extLst>
                </a:hlinkClick>
              </a:rPr>
              <a:t>(Site Web)</a:t>
            </a:r>
          </a:p>
          <a:p>
            <a:pPr marL="0" lvl="0" indent="0" algn="l" rtl="0">
              <a:spcBef>
                <a:spcPts val="0"/>
              </a:spcBef>
              <a:spcAft>
                <a:spcPts val="0"/>
              </a:spcAft>
              <a:buClr>
                <a:schemeClr val="dk1"/>
              </a:buClr>
              <a:buSzPts val="1100"/>
              <a:buFont typeface="Arial"/>
              <a:buNone/>
            </a:pPr>
            <a:r>
              <a:rPr lang="fr-CA" dirty="0">
                <a:solidFill>
                  <a:schemeClr val="dk1"/>
                </a:solidFill>
              </a:rPr>
              <a:t>- Écholocalisation : les orques émettent des clics d’écholocalisation de haute fréquence lors de la chasse</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fr-CA" dirty="0">
                <a:solidFill>
                  <a:schemeClr val="dk1"/>
                </a:solidFill>
              </a:rPr>
              <a:t>Tous ces sons ensemble constituent le </a:t>
            </a:r>
            <a:r>
              <a:rPr lang="fr-CA" b="1" dirty="0">
                <a:solidFill>
                  <a:schemeClr val="dk1"/>
                </a:solidFill>
              </a:rPr>
              <a:t>paysage sonore marin</a:t>
            </a:r>
            <a:r>
              <a:rPr lang="fr-CA" dirty="0">
                <a:solidFill>
                  <a:schemeClr val="dk1"/>
                </a:solidFill>
              </a:rPr>
              <a:t>! (paysage sonore = tous les sons dans une zone particulière, considérés dans leur ensemble)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e655fe9a3b_0_5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e655fe9a3b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La plupart d’entre nous savent que les poissons n’ont pas d’oreilles à l’extérieur de la tête comme les nôtres! </a:t>
            </a:r>
          </a:p>
          <a:p>
            <a:pPr marL="0" lvl="0" indent="0" algn="l" rtl="0">
              <a:spcBef>
                <a:spcPts val="0"/>
              </a:spcBef>
              <a:spcAft>
                <a:spcPts val="0"/>
              </a:spcAft>
              <a:buNone/>
            </a:pPr>
            <a:r>
              <a:rPr lang="fr-CA" i="1" dirty="0">
                <a:solidFill>
                  <a:schemeClr val="dk1"/>
                </a:solidFill>
              </a:rPr>
              <a:t>Demandez aux étudiants : </a:t>
            </a:r>
            <a:r>
              <a:rPr lang="fr-CA" dirty="0">
                <a:solidFill>
                  <a:schemeClr val="dk1"/>
                </a:solidFill>
              </a:rPr>
              <a:t>Alors, que pensez-vous qu’ils utilisent pour entendre à la place?</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i="1" dirty="0">
                <a:solidFill>
                  <a:schemeClr val="dk1"/>
                </a:solidFill>
              </a:rPr>
              <a:t>Si les élèves demandent si nous pouvons entendre sous l’eau : </a:t>
            </a:r>
            <a:r>
              <a:rPr lang="fr-CA" dirty="0">
                <a:solidFill>
                  <a:schemeClr val="dk1"/>
                </a:solidFill>
              </a:rPr>
              <a:t>Les mammifères terrestres (comme les humains!) peuvent entendre sous l’eau, mais mal, avec une perte de sensibilité de 30 décibels. Les pinnipèdes (comme les phoques et les otaries) ont développé des moyens de surmonter ce problème.</a:t>
            </a: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48a346f89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248a346f89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L’un des mécanismes qu’ils utilisent est les </a:t>
            </a:r>
            <a:r>
              <a:rPr lang="fr-CA" b="1" dirty="0">
                <a:solidFill>
                  <a:schemeClr val="dk1"/>
                </a:solidFill>
              </a:rPr>
              <a:t>otolithes</a:t>
            </a:r>
            <a:r>
              <a:rPr lang="fr-CA" dirty="0">
                <a:solidFill>
                  <a:schemeClr val="dk1"/>
                </a:solidFill>
              </a:rPr>
              <a:t>!</a:t>
            </a:r>
          </a:p>
          <a:p>
            <a:pPr marL="0" lvl="0" indent="0" algn="l" rtl="0">
              <a:spcBef>
                <a:spcPts val="0"/>
              </a:spcBef>
              <a:spcAft>
                <a:spcPts val="0"/>
              </a:spcAft>
              <a:buNone/>
            </a:pPr>
            <a:r>
              <a:rPr lang="fr-CA" dirty="0">
                <a:solidFill>
                  <a:schemeClr val="dk1"/>
                </a:solidFill>
              </a:rPr>
              <a:t>Les poissons possèdent deux otolithes, ou osselets, qui sont des structures de carbonate de calcium situées dans leurs oreilles internes, nichées juste derrière le cerveau de chaque côté de leur tête.</a:t>
            </a:r>
          </a:p>
          <a:p>
            <a:pPr marL="0" lvl="0" indent="0" algn="l" rtl="0">
              <a:spcBef>
                <a:spcPts val="0"/>
              </a:spcBef>
              <a:spcAft>
                <a:spcPts val="0"/>
              </a:spcAft>
              <a:buNone/>
            </a:pPr>
            <a:r>
              <a:rPr lang="fr-CA" i="1" dirty="0">
                <a:solidFill>
                  <a:schemeClr val="dk1"/>
                </a:solidFill>
              </a:rPr>
              <a:t>Explication simplifiée :</a:t>
            </a:r>
            <a:r>
              <a:rPr lang="fr-CA" dirty="0">
                <a:solidFill>
                  <a:schemeClr val="dk1"/>
                </a:solidFill>
              </a:rPr>
              <a:t> Lorsqu’un son entre en contact avec un poisson, cela cause le déplacement de l’otolithe. Les mouvements sont captés par des cellules sensorielles qui envoient ensuite les informations acoustiques au cerveau.</a:t>
            </a:r>
          </a:p>
          <a:p>
            <a:pPr marL="0" lvl="0" indent="0" algn="l" rtl="0">
              <a:spcBef>
                <a:spcPts val="0"/>
              </a:spcBef>
              <a:spcAft>
                <a:spcPts val="0"/>
              </a:spcAft>
              <a:buNone/>
            </a:pPr>
            <a:r>
              <a:rPr lang="fr-CA" i="1" dirty="0">
                <a:solidFill>
                  <a:schemeClr val="dk1"/>
                </a:solidFill>
              </a:rPr>
              <a:t>Explication plus avancée :</a:t>
            </a:r>
            <a:r>
              <a:rPr lang="fr-CA" b="1" dirty="0">
                <a:solidFill>
                  <a:schemeClr val="dk1"/>
                </a:solidFill>
              </a:rPr>
              <a:t> </a:t>
            </a:r>
            <a:r>
              <a:rPr lang="fr-CA" dirty="0">
                <a:solidFill>
                  <a:schemeClr val="dk1"/>
                </a:solidFill>
              </a:rPr>
              <a:t>Lorsqu’un changement de mouvement de particules dû à une onde sonore se produit, les mouvements des otolithes sont captés par des cellules sensorielles, qui envoient les informations acoustiques au cerveau.</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La photo à droite est un exemple d’otolithes qui ont été disséqués d’une sardine à l’Université de Victoria.</a:t>
            </a: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792c790f88_3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2792c790f88_3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Maintenant que nous avons appris sur les otolithes, essayez de résoudre cette énigme difficile!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792c790f88_3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792c790f88_3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i="1" dirty="0"/>
              <a:t>Réponse :</a:t>
            </a:r>
            <a:r>
              <a:rPr lang="fr-CA" dirty="0"/>
              <a:t> Les otolithes et les troncs d’arbres développent tous deux des anneaux de croissance qui permettent d’estimer l’âge du poisson.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37dc85f413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237dc85f413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Maintenant, vous êtes les scientifiques! Vous avez capturé un hareng et extrait son otolithe droit, et vous voulez déterminer quel âge a ce poisson.</a:t>
            </a:r>
          </a:p>
          <a:p>
            <a:pPr marL="0" lvl="0" indent="0" algn="l" rtl="0">
              <a:spcBef>
                <a:spcPts val="0"/>
              </a:spcBef>
              <a:spcAft>
                <a:spcPts val="0"/>
              </a:spcAft>
              <a:buNone/>
            </a:pPr>
            <a:r>
              <a:rPr lang="fr-CA" i="1" dirty="0"/>
              <a:t>Demandez aux étudiants :</a:t>
            </a:r>
            <a:r>
              <a:rPr lang="fr-CA" dirty="0"/>
              <a:t> Quel âge avait ce hareng, selon vous? </a:t>
            </a:r>
            <a:r>
              <a:rPr lang="fr-CA" i="1" dirty="0"/>
              <a:t>Cliquez pour révéler un indice si les étudiants ont de la difficulté.</a:t>
            </a:r>
          </a:p>
          <a:p>
            <a:pPr marL="0" lvl="0" indent="0" algn="l" rtl="0">
              <a:spcBef>
                <a:spcPts val="0"/>
              </a:spcBef>
              <a:spcAft>
                <a:spcPts val="0"/>
              </a:spcAft>
              <a:buNone/>
            </a:pPr>
            <a:endParaRPr i="1" dirty="0"/>
          </a:p>
          <a:p>
            <a:pPr marL="0" lvl="0" indent="0" algn="l" rtl="0">
              <a:spcBef>
                <a:spcPts val="0"/>
              </a:spcBef>
              <a:spcAft>
                <a:spcPts val="0"/>
              </a:spcAft>
              <a:buNone/>
            </a:pPr>
            <a:r>
              <a:rPr lang="fr-CA" i="1" dirty="0"/>
              <a:t>Réponse :</a:t>
            </a:r>
            <a:r>
              <a:rPr lang="fr-CA" dirty="0"/>
              <a:t> </a:t>
            </a:r>
            <a:r>
              <a:rPr lang="fr-CA" b="1" dirty="0"/>
              <a:t>4 (comptez les rayures sombres!)</a:t>
            </a:r>
            <a:r>
              <a:rPr lang="fr-CA" dirty="0"/>
              <a:t> </a:t>
            </a:r>
            <a:r>
              <a:rPr lang="fr-CA" i="1" dirty="0"/>
              <a:t>Cliquez pour mettre en évidence où se trouvent les rayures.</a:t>
            </a:r>
          </a:p>
          <a:p>
            <a:pPr marL="0" lvl="0" indent="0" algn="l" rtl="0">
              <a:spcBef>
                <a:spcPts val="0"/>
              </a:spcBef>
              <a:spcAft>
                <a:spcPts val="0"/>
              </a:spcAft>
              <a:buNone/>
            </a:pPr>
            <a:r>
              <a:rPr lang="fr-CA" dirty="0"/>
              <a:t>Les otolithes montrent des périodes de faible croissance en hiver (rayures étroites foncées) et de forte croissance au printemps/automne (rayures larges plus claires); c’est tout comme avec les troncs d’arbres! Chaque anneau représente une année.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792c790f88_3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2792c790f88_3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solidFill>
                  <a:schemeClr val="dk1"/>
                </a:solidFill>
              </a:rPr>
              <a:t>Les poissons constituent un immense groupe de 34 000 espèces et ils ont développé de nombreuses manières différentes de produire des sons!</a:t>
            </a:r>
          </a:p>
          <a:p>
            <a:pPr marL="0" lvl="0" indent="0" algn="l" rtl="0">
              <a:spcBef>
                <a:spcPts val="0"/>
              </a:spcBef>
              <a:spcAft>
                <a:spcPts val="0"/>
              </a:spcAft>
              <a:buNone/>
            </a:pPr>
            <a:r>
              <a:rPr lang="fr-CA" dirty="0">
                <a:solidFill>
                  <a:schemeClr val="dk1"/>
                </a:solidFill>
              </a:rPr>
              <a:t>Puisque les poissons n’ont pas de cordes vocales, la plupart d’entre eux utilisent des structures qu’ils avaient déjà pour d’autres fonctions. Cela inclut leur vessie natatoire, principalement utilisée pour contrôler leur flottabilité dans l’eau.</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Alors, comment les poissons produisent-ils ces sons? Une des principales méthodes consiste à </a:t>
            </a:r>
            <a:r>
              <a:rPr lang="fr-CA" b="1" dirty="0">
                <a:solidFill>
                  <a:schemeClr val="dk1"/>
                </a:solidFill>
              </a:rPr>
              <a:t>faire vibrer les muscles sur la vessie natatoire</a:t>
            </a:r>
            <a:r>
              <a:rPr lang="fr-CA" dirty="0">
                <a:solidFill>
                  <a:schemeClr val="dk1"/>
                </a:solidFill>
              </a:rPr>
              <a:t>, presque comme des baguettes qui frappent sur un tambour pour créer du son, ou imaginez un élastique enroulé autour d’un ballon!</a:t>
            </a:r>
          </a:p>
          <a:p>
            <a:pPr marL="0" lvl="0" indent="0" algn="l" rtl="0">
              <a:spcBef>
                <a:spcPts val="0"/>
              </a:spcBef>
              <a:spcAft>
                <a:spcPts val="0"/>
              </a:spcAft>
              <a:buNone/>
            </a:pPr>
            <a:r>
              <a:rPr lang="fr-CA" dirty="0">
                <a:solidFill>
                  <a:schemeClr val="dk1"/>
                </a:solidFill>
              </a:rPr>
              <a:t>Un exemple est les muscles soniques chez un pilotin tacheté; c’est ainsi qu’ils produisent l’appel semblable à celui d’une corne de brume que nous avons appris au début de notre leçon (</a:t>
            </a:r>
            <a:r>
              <a:rPr lang="fr-CA" i="1" dirty="0">
                <a:solidFill>
                  <a:schemeClr val="dk1"/>
                </a:solidFill>
              </a:rPr>
              <a:t>possibilité de faire rejouer le son ici</a:t>
            </a:r>
            <a:r>
              <a:rPr lang="fr-CA" dirty="0">
                <a:solidFill>
                  <a:schemeClr val="dk1"/>
                </a:solidFill>
              </a:rPr>
              <a:t>).</a:t>
            </a:r>
          </a:p>
          <a:p>
            <a:pPr marL="0" lvl="0" indent="0" algn="l" rtl="0">
              <a:spcBef>
                <a:spcPts val="0"/>
              </a:spcBef>
              <a:spcAft>
                <a:spcPts val="0"/>
              </a:spcAft>
              <a:buNone/>
            </a:pPr>
            <a:r>
              <a:rPr lang="fr-CA" dirty="0">
                <a:solidFill>
                  <a:schemeClr val="dk1"/>
                </a:solidFill>
              </a:rPr>
              <a:t>Ces muscles spécialisés figurent parmi les plus rapides de tous les animaux vertébrés!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5095bc6679_0_7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25095bc6679_0_7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Une autre manière principale par laquelle les poissons peuvent produire des sons est en frottant ensemble des parties squelettiques dures ou des dents. Ce phénomène se nomme la </a:t>
            </a:r>
            <a:r>
              <a:rPr lang="fr-CA" b="1" dirty="0">
                <a:solidFill>
                  <a:schemeClr val="dk1"/>
                </a:solidFill>
              </a:rPr>
              <a:t>stridulation.</a:t>
            </a:r>
            <a:r>
              <a:rPr lang="fr-CA" dirty="0">
                <a:solidFill>
                  <a:schemeClr val="dk1"/>
                </a:solidFill>
              </a:rPr>
              <a:t> </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Par exemple, les hippocampes produisent des sons de clic en faisant vibrer les os de leur crâne lors de l’accouplement.</a:t>
            </a:r>
          </a:p>
          <a:p>
            <a:pPr marL="0" lvl="0" indent="0" algn="l" rtl="0">
              <a:spcBef>
                <a:spcPts val="0"/>
              </a:spcBef>
              <a:spcAft>
                <a:spcPts val="0"/>
              </a:spcAft>
              <a:buNone/>
            </a:pPr>
            <a:r>
              <a:rPr lang="fr-CA" dirty="0">
                <a:solidFill>
                  <a:schemeClr val="dk1"/>
                </a:solidFill>
              </a:rPr>
              <a:t>Certains poissons-chats frottent ensemble des os reliés à leurs nageoires pour produire des sons de détresse et d’accouplement, ce que montre cette animation.</a:t>
            </a:r>
          </a:p>
          <a:p>
            <a:pPr marL="0" lvl="0" indent="0" algn="l" rtl="0">
              <a:spcBef>
                <a:spcPts val="0"/>
              </a:spcBef>
              <a:spcAft>
                <a:spcPts val="0"/>
              </a:spcAft>
              <a:buNone/>
            </a:pPr>
            <a:r>
              <a:rPr lang="fr-CA" dirty="0">
                <a:solidFill>
                  <a:schemeClr val="dk1"/>
                </a:solidFill>
              </a:rPr>
              <a:t>Écoutons un enregistrement d’un poisson-chat stridulant! </a:t>
            </a:r>
            <a:r>
              <a:rPr lang="fr-CA" i="1" dirty="0">
                <a:solidFill>
                  <a:schemeClr val="dk1"/>
                </a:solidFill>
              </a:rPr>
              <a:t>Faire jouer le son.</a:t>
            </a:r>
          </a:p>
          <a:p>
            <a:pPr marL="0" lvl="0" indent="0" algn="l" rtl="0">
              <a:spcBef>
                <a:spcPts val="0"/>
              </a:spcBef>
              <a:spcAft>
                <a:spcPts val="0"/>
              </a:spcAft>
              <a:buNone/>
            </a:pPr>
            <a:endParaRPr i="1" dirty="0">
              <a:solidFill>
                <a:schemeClr val="dk1"/>
              </a:solidFill>
            </a:endParaRPr>
          </a:p>
          <a:p>
            <a:pPr marL="0" lvl="0" indent="0" algn="l" rtl="0">
              <a:spcBef>
                <a:spcPts val="0"/>
              </a:spcBef>
              <a:spcAft>
                <a:spcPts val="0"/>
              </a:spcAft>
              <a:buNone/>
            </a:pPr>
            <a:r>
              <a:rPr lang="fr-CA" i="1" dirty="0">
                <a:solidFill>
                  <a:schemeClr val="dk1"/>
                </a:solidFill>
              </a:rPr>
              <a:t>GIF basé sur : </a:t>
            </a:r>
            <a:r>
              <a:rPr lang="fr-CA" dirty="0" err="1">
                <a:solidFill>
                  <a:schemeClr val="dk1"/>
                </a:solidFill>
              </a:rPr>
              <a:t>Amorim</a:t>
            </a:r>
            <a:r>
              <a:rPr lang="fr-CA" dirty="0">
                <a:solidFill>
                  <a:schemeClr val="dk1"/>
                </a:solidFill>
              </a:rPr>
              <a:t> 2015 </a:t>
            </a:r>
            <a:r>
              <a:rPr lang="fr-CA" u="sng" dirty="0">
                <a:solidFill>
                  <a:schemeClr val="dk1"/>
                </a:solidFill>
                <a:hlinkClick r:id="rId3">
                  <a:extLst>
                    <a:ext uri="{A12FA001-AC4F-418D-AE19-62706E023703}">
                      <ahyp:hlinkClr xmlns:ahyp="http://schemas.microsoft.com/office/drawing/2018/hyperlinkcolor" val="tx"/>
                    </a:ext>
                  </a:extLst>
                </a:hlinkClick>
              </a:rPr>
              <a:t>Marine Animal Sound Production and Reception webinar</a:t>
            </a:r>
            <a:r>
              <a:rPr lang="fr-CA" dirty="0">
                <a:solidFill>
                  <a:schemeClr val="dk1"/>
                </a:solidFill>
              </a:rPr>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3d65b73078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3d65b73078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Ce son que nous venons d’entendre est produit par le </a:t>
            </a:r>
            <a:r>
              <a:rPr lang="fr-CA" dirty="0" err="1"/>
              <a:t>mâchoiron</a:t>
            </a:r>
            <a:r>
              <a:rPr lang="fr-CA" dirty="0"/>
              <a:t> chat! </a:t>
            </a:r>
            <a:r>
              <a:rPr lang="fr-CA" i="1" dirty="0">
                <a:solidFill>
                  <a:schemeClr val="dk1"/>
                </a:solidFill>
              </a:rPr>
              <a:t>(possibilité de faire rejouer le son ici)</a:t>
            </a:r>
          </a:p>
          <a:p>
            <a:pPr marL="0" lvl="0" indent="0" algn="l" rtl="0">
              <a:spcBef>
                <a:spcPts val="0"/>
              </a:spcBef>
              <a:spcAft>
                <a:spcPts val="0"/>
              </a:spcAft>
              <a:buNone/>
            </a:pPr>
            <a:endParaRPr dirty="0"/>
          </a:p>
          <a:p>
            <a:pPr marL="0" lvl="0" indent="0" algn="l" rtl="0">
              <a:spcBef>
                <a:spcPts val="0"/>
              </a:spcBef>
              <a:spcAft>
                <a:spcPts val="0"/>
              </a:spcAft>
              <a:buNone/>
            </a:pPr>
            <a:r>
              <a:rPr lang="fr-CA" i="1" dirty="0"/>
              <a:t>Partagez certains ou tous ces faits! Renseignements de </a:t>
            </a:r>
            <a:r>
              <a:rPr lang="fr-CA" i="1" dirty="0" err="1"/>
              <a:t>iNaturalist</a:t>
            </a:r>
            <a:r>
              <a:rPr lang="fr-CA" i="1" dirty="0"/>
              <a:t>.</a:t>
            </a:r>
          </a:p>
          <a:p>
            <a:pPr marL="0" lvl="0" indent="0" algn="l" rtl="0">
              <a:spcBef>
                <a:spcPts val="0"/>
              </a:spcBef>
              <a:spcAft>
                <a:spcPts val="0"/>
              </a:spcAft>
              <a:buNone/>
            </a:pPr>
            <a:r>
              <a:rPr lang="fr-CA" dirty="0"/>
              <a:t>- Les </a:t>
            </a:r>
            <a:r>
              <a:rPr lang="fr-CA" dirty="0" err="1"/>
              <a:t>mâchoirons</a:t>
            </a:r>
            <a:r>
              <a:rPr lang="fr-CA" dirty="0"/>
              <a:t> chat utilisent leurs barbillons mentonniers pour les aider à trouver de la nourriture.</a:t>
            </a:r>
          </a:p>
          <a:p>
            <a:pPr marL="0" lvl="0" indent="0" algn="l" rtl="0">
              <a:spcBef>
                <a:spcPts val="0"/>
              </a:spcBef>
              <a:spcAft>
                <a:spcPts val="0"/>
              </a:spcAft>
              <a:buNone/>
            </a:pPr>
            <a:r>
              <a:rPr lang="fr-CA" dirty="0">
                <a:solidFill>
                  <a:schemeClr val="dk1"/>
                </a:solidFill>
              </a:rPr>
              <a:t>- Ils peuvent communiquer entre eux en utilisant des signaux chimiques.</a:t>
            </a:r>
          </a:p>
          <a:p>
            <a:pPr marL="0" lvl="0" indent="0" algn="l" rtl="0">
              <a:spcBef>
                <a:spcPts val="0"/>
              </a:spcBef>
              <a:spcAft>
                <a:spcPts val="0"/>
              </a:spcAft>
              <a:buNone/>
            </a:pPr>
            <a:r>
              <a:rPr lang="fr-CA" dirty="0"/>
              <a:t>- Les </a:t>
            </a:r>
            <a:r>
              <a:rPr lang="fr-CA" dirty="0" err="1"/>
              <a:t>mâchoirons</a:t>
            </a:r>
            <a:r>
              <a:rPr lang="fr-CA" dirty="0"/>
              <a:t> chat dans un réservoir pourraient être le premier exemple de poisson utilisant le son pour l’écholocalisation, afin de les aider à détecter les obstacles dans leur environnement.</a:t>
            </a:r>
          </a:p>
          <a:p>
            <a:pPr marL="0" lvl="0" indent="0" algn="l" rtl="0">
              <a:spcBef>
                <a:spcPts val="0"/>
              </a:spcBef>
              <a:spcAft>
                <a:spcPts val="0"/>
              </a:spcAft>
              <a:buNone/>
            </a:pPr>
            <a:r>
              <a:rPr lang="fr-CA" dirty="0"/>
              <a:t>- Ils peuvent produire du son en utilisant des os près de leur vessie natatoire ainsi que dans leurs nageoires pectorales.</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Pour plus d’informations sur ce son, consultez </a:t>
            </a:r>
            <a:r>
              <a:rPr lang="fr-CA" u="sng" dirty="0" err="1">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81dea76864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281dea7686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Vous avez écouté quelques exemples de sons de poissons, mais les poissons peuvent produire une grande variété de sons différents!</a:t>
            </a:r>
          </a:p>
          <a:p>
            <a:pPr marL="0" lvl="0" indent="0" algn="l" rtl="0">
              <a:spcBef>
                <a:spcPts val="0"/>
              </a:spcBef>
              <a:spcAft>
                <a:spcPts val="0"/>
              </a:spcAft>
              <a:buNone/>
            </a:pPr>
            <a:r>
              <a:rPr lang="fr-CA" dirty="0">
                <a:solidFill>
                  <a:schemeClr val="dk1"/>
                </a:solidFill>
              </a:rPr>
              <a:t>Pour écouter des enregistrements et explorer des informations sur de nombreuses espèces de poissons producteurs de sons, nous irons sur le site </a:t>
            </a:r>
            <a:r>
              <a:rPr lang="fr-CA" u="sng" dirty="0">
                <a:solidFill>
                  <a:schemeClr val="dk1"/>
                </a:solidFill>
                <a:hlinkClick r:id="rId3">
                  <a:extLst>
                    <a:ext uri="{A12FA001-AC4F-418D-AE19-62706E023703}">
                      <ahyp:hlinkClr xmlns:ahyp="http://schemas.microsoft.com/office/drawing/2018/hyperlinkcolor" val="tx"/>
                    </a:ext>
                  </a:extLst>
                </a:hlinkClick>
              </a:rPr>
              <a:t>FishSounds.net</a:t>
            </a:r>
            <a:r>
              <a:rPr lang="fr-CA" dirty="0">
                <a:solidFill>
                  <a:schemeClr val="dk1"/>
                </a:solidFill>
              </a:rPr>
              <a:t>.</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Pour que tout le monde se familiarise avec le site Web, rendez-vous sur FishSounds.net (sur un téléphone ou un ordinateur portable) ou balayez ce code QR.</a:t>
            </a:r>
          </a:p>
          <a:p>
            <a:pPr marL="0" lvl="0" indent="0" algn="l" rtl="0">
              <a:spcBef>
                <a:spcPts val="0"/>
              </a:spcBef>
              <a:spcAft>
                <a:spcPts val="0"/>
              </a:spcAft>
              <a:buNone/>
            </a:pPr>
            <a:r>
              <a:rPr lang="fr-CA" dirty="0">
                <a:solidFill>
                  <a:schemeClr val="dk1"/>
                </a:solidFill>
              </a:rPr>
              <a:t>Essayez de trouver le nombre d’espèces de poissons producteurs de sons (</a:t>
            </a:r>
            <a:r>
              <a:rPr lang="fr-CA" dirty="0" err="1">
                <a:solidFill>
                  <a:schemeClr val="dk1"/>
                </a:solidFill>
              </a:rPr>
              <a:t>sonifères</a:t>
            </a:r>
            <a:r>
              <a:rPr lang="fr-CA" dirty="0">
                <a:solidFill>
                  <a:schemeClr val="dk1"/>
                </a:solidFill>
              </a:rPr>
              <a:t>).</a:t>
            </a:r>
          </a:p>
          <a:p>
            <a:pPr marL="0" lvl="0" indent="0" algn="l" rtl="0">
              <a:spcBef>
                <a:spcPts val="0"/>
              </a:spcBef>
              <a:spcAft>
                <a:spcPts val="0"/>
              </a:spcAft>
              <a:buNone/>
            </a:pPr>
            <a:r>
              <a:rPr lang="fr-CA" b="1" dirty="0">
                <a:solidFill>
                  <a:schemeClr val="dk1"/>
                </a:solidFill>
              </a:rPr>
              <a:t>Réponse actuelle = 1 010.</a:t>
            </a:r>
            <a:r>
              <a:rPr lang="fr-CA" dirty="0">
                <a:solidFill>
                  <a:schemeClr val="dk1"/>
                </a:solidFill>
              </a:rPr>
              <a:t> </a:t>
            </a:r>
            <a:r>
              <a:rPr lang="fr-CA" i="1" dirty="0">
                <a:solidFill>
                  <a:schemeClr val="dk1"/>
                </a:solidFill>
              </a:rPr>
              <a:t>La réponse se trouve sur la page d’accueil sous Statistiques du site.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81dea76864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81dea76864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Maintenant, essayez de trouver et de jouer un son de la </a:t>
            </a:r>
            <a:r>
              <a:rPr lang="fr-CA" b="1" dirty="0">
                <a:solidFill>
                  <a:schemeClr val="dk1"/>
                </a:solidFill>
              </a:rPr>
              <a:t>truite arc-en-ciel</a:t>
            </a:r>
            <a:r>
              <a:rPr lang="fr-CA" dirty="0">
                <a:solidFill>
                  <a:schemeClr val="dk1"/>
                </a:solidFill>
              </a:rPr>
              <a:t> en utilisant la fonction de recherche sur le site Web de FishSounds. </a:t>
            </a:r>
            <a:r>
              <a:rPr lang="fr-CA" i="1" dirty="0">
                <a:solidFill>
                  <a:schemeClr val="dk1"/>
                </a:solidFill>
              </a:rPr>
              <a:t>Guidez les étudiants à travers les captures d’écran s’ils ont besoin d’aide supplémentaire.</a:t>
            </a:r>
          </a:p>
          <a:p>
            <a:pPr marL="0" lvl="0" indent="0" algn="l" rtl="0">
              <a:spcBef>
                <a:spcPts val="0"/>
              </a:spcBef>
              <a:spcAft>
                <a:spcPts val="0"/>
              </a:spcAft>
              <a:buNone/>
            </a:pPr>
            <a:r>
              <a:rPr lang="fr-CA" b="1" dirty="0">
                <a:solidFill>
                  <a:schemeClr val="dk1"/>
                </a:solidFill>
              </a:rPr>
              <a:t>Réponse = gargouillement.</a:t>
            </a:r>
            <a:r>
              <a:rPr lang="fr-CA" dirty="0">
                <a:solidFill>
                  <a:schemeClr val="dk1"/>
                </a:solidFill>
              </a:rPr>
              <a:t> Voir la page de la </a:t>
            </a:r>
            <a:r>
              <a:rPr lang="fr-CA" u="sng" dirty="0">
                <a:solidFill>
                  <a:schemeClr val="dk1"/>
                </a:solidFill>
                <a:hlinkClick r:id="rId3">
                  <a:extLst>
                    <a:ext uri="{A12FA001-AC4F-418D-AE19-62706E023703}">
                      <ahyp:hlinkClr xmlns:ahyp="http://schemas.microsoft.com/office/drawing/2018/hyperlinkcolor" val="tx"/>
                    </a:ext>
                  </a:extLst>
                </a:hlinkClick>
              </a:rPr>
              <a:t>truite arc-en-ciel</a:t>
            </a:r>
            <a:r>
              <a:rPr lang="fr-CA" dirty="0">
                <a:solidFill>
                  <a:schemeClr val="dk1"/>
                </a:solidFill>
              </a:rPr>
              <a:t>.</a:t>
            </a:r>
          </a:p>
          <a:p>
            <a:pPr marL="0" lvl="0" indent="0" algn="l" rtl="0">
              <a:spcBef>
                <a:spcPts val="0"/>
              </a:spcBef>
              <a:spcAft>
                <a:spcPts val="0"/>
              </a:spcAft>
              <a:buNone/>
            </a:pPr>
            <a:endParaRPr i="1" dirty="0">
              <a:solidFill>
                <a:schemeClr val="dk1"/>
              </a:solidFill>
            </a:endParaRPr>
          </a:p>
          <a:p>
            <a:pPr marL="0" lvl="0" indent="0" algn="l" rtl="0">
              <a:spcBef>
                <a:spcPts val="0"/>
              </a:spcBef>
              <a:spcAft>
                <a:spcPts val="0"/>
              </a:spcAft>
              <a:buNone/>
            </a:pPr>
            <a:r>
              <a:rPr lang="fr-CA" i="1" dirty="0">
                <a:solidFill>
                  <a:schemeClr val="dk1"/>
                </a:solidFill>
              </a:rPr>
              <a:t>Si les étudiants apprécient vraiment cela, ils peuvent faire l’activité supplémentaire de trouver un son qu’ils trouvent intéressant ou amusant et le partager avec leur groupe ou la classe.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faa0bff5a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1faa0bff5a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Les sons de poissons sont souvent nommés d’après d’autres sons similaires; vous allez connaître d’autres sons de poissons en écoutant un enregistrement et en devinant comment le son pourrait être appelé.</a:t>
            </a:r>
          </a:p>
          <a:p>
            <a:pPr marL="0" lvl="0" indent="0" algn="l" rtl="0">
              <a:spcBef>
                <a:spcPts val="0"/>
              </a:spcBef>
              <a:spcAft>
                <a:spcPts val="0"/>
              </a:spcAft>
              <a:buNone/>
            </a:pPr>
            <a:endParaRPr i="1" dirty="0">
              <a:solidFill>
                <a:schemeClr val="dk1"/>
              </a:solidFill>
            </a:endParaRPr>
          </a:p>
          <a:p>
            <a:pPr marL="0" lvl="0" indent="0" algn="l" rtl="0">
              <a:spcBef>
                <a:spcPts val="0"/>
              </a:spcBef>
              <a:spcAft>
                <a:spcPts val="0"/>
              </a:spcAft>
              <a:buNone/>
            </a:pPr>
            <a:r>
              <a:rPr lang="fr-CA" i="1" dirty="0">
                <a:solidFill>
                  <a:schemeClr val="dk1"/>
                </a:solidFill>
              </a:rPr>
              <a:t>Dites aux étudiants qu’ils vont entendre un son et doivent ensuite deviner lequel des trois choix serait le nom de son le plus approprié. Ils sont maintenant les scientifiques!</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278f9c0bd5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278f9c0bd5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1. </a:t>
            </a:r>
            <a:r>
              <a:rPr lang="fr-CA" i="1" dirty="0">
                <a:solidFill>
                  <a:schemeClr val="dk1"/>
                </a:solidFill>
              </a:rPr>
              <a:t>Faites jouer le son en appuyant sur le bouton du haut-parleur. Les étudiants lèvent la main pour indiquer leur réponse (mains dans les airs pour A, B, ou C).</a:t>
            </a:r>
          </a:p>
          <a:p>
            <a:pPr marL="0" lvl="0" indent="0" algn="l" rtl="0">
              <a:spcBef>
                <a:spcPts val="0"/>
              </a:spcBef>
              <a:spcAft>
                <a:spcPts val="0"/>
              </a:spcAft>
              <a:buNone/>
            </a:pPr>
            <a:r>
              <a:rPr lang="fr-CA" dirty="0">
                <a:solidFill>
                  <a:schemeClr val="dk1"/>
                </a:solidFill>
              </a:rPr>
              <a:t>2. </a:t>
            </a:r>
            <a:r>
              <a:rPr lang="fr-CA" i="1" dirty="0">
                <a:solidFill>
                  <a:schemeClr val="dk1"/>
                </a:solidFill>
              </a:rPr>
              <a:t>Cliquez sur la diapositive suivante pour obtenir la réponse.</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faa0bff5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1faa0bff5a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Ce son est appelé un </a:t>
            </a:r>
            <a:r>
              <a:rPr lang="fr-CA" b="1" dirty="0"/>
              <a:t>chœur</a:t>
            </a:r>
            <a:r>
              <a:rPr lang="fr-CA" dirty="0"/>
              <a:t> provenant du </a:t>
            </a:r>
            <a:r>
              <a:rPr lang="fr-CA" dirty="0" err="1"/>
              <a:t>malachigan</a:t>
            </a:r>
            <a:r>
              <a:rPr lang="fr-CA" dirty="0"/>
              <a:t>. Il est appelé un chœur car il est composé de plusieurs individus produisant des sons ensemble, un peu comme une chorale.</a:t>
            </a:r>
          </a:p>
          <a:p>
            <a:pPr marL="0" lvl="0" indent="0" algn="l" rtl="0">
              <a:spcBef>
                <a:spcPts val="0"/>
              </a:spcBef>
              <a:spcAft>
                <a:spcPts val="0"/>
              </a:spcAft>
              <a:buNone/>
            </a:pPr>
            <a:r>
              <a:rPr lang="fr-CA" dirty="0"/>
              <a:t>Seuls les mâles sont connus pour faire ce bruit et seulement pendant la saison de reproduction, donc on pense que cela est lié à la reproduction.</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faa0bff5ab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1faa0bff5a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50777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1faa0bff5ab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1faa0bff5a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Ce son est appelé </a:t>
            </a:r>
            <a:r>
              <a:rPr lang="fr-CA" b="1" dirty="0">
                <a:solidFill>
                  <a:schemeClr val="dk1"/>
                </a:solidFill>
              </a:rPr>
              <a:t>marteau-piqueur</a:t>
            </a:r>
            <a:r>
              <a:rPr lang="fr-CA" dirty="0">
                <a:solidFill>
                  <a:schemeClr val="dk1"/>
                </a:solidFill>
              </a:rPr>
              <a:t> d’une </a:t>
            </a:r>
            <a:r>
              <a:rPr lang="fr-CA" dirty="0"/>
              <a:t>donzelle rayée.</a:t>
            </a:r>
          </a:p>
          <a:p>
            <a:pPr marL="0" lvl="0" indent="0" algn="l" rtl="0">
              <a:spcBef>
                <a:spcPts val="0"/>
              </a:spcBef>
              <a:spcAft>
                <a:spcPts val="0"/>
              </a:spcAft>
              <a:buNone/>
            </a:pPr>
            <a:endParaRPr dirty="0"/>
          </a:p>
          <a:p>
            <a:pPr marL="0" lvl="0" indent="0" algn="l" rtl="0">
              <a:spcBef>
                <a:spcPts val="0"/>
              </a:spcBef>
              <a:spcAft>
                <a:spcPts val="0"/>
              </a:spcAft>
              <a:buNone/>
            </a:pPr>
            <a:r>
              <a:rPr lang="fr-CA" dirty="0"/>
              <a:t>Nous avons déjà parlé de ce poisson! </a:t>
            </a:r>
            <a:r>
              <a:rPr lang="fr-CA" i="1" dirty="0"/>
              <a:t>Demandez aux étudiants :</a:t>
            </a:r>
            <a:r>
              <a:rPr lang="fr-CA" dirty="0"/>
              <a:t> Quelqu’un se souvient-il de faits sur cette espèce?</a:t>
            </a:r>
          </a:p>
          <a:p>
            <a:pPr marL="0" lvl="0" indent="0" algn="l" rtl="0">
              <a:spcBef>
                <a:spcPts val="0"/>
              </a:spcBef>
              <a:spcAft>
                <a:spcPts val="0"/>
              </a:spcAft>
              <a:buClr>
                <a:schemeClr val="dk1"/>
              </a:buClr>
              <a:buSzPts val="1100"/>
              <a:buFont typeface="Arial"/>
              <a:buNone/>
            </a:pPr>
            <a:r>
              <a:rPr lang="fr-CA" dirty="0">
                <a:solidFill>
                  <a:srgbClr val="333333"/>
                </a:solidFill>
              </a:rPr>
              <a:t>- Les donzelles rayées vivent sur le fond marin et se creusent une tanière dans le sable ou la boue, la queue en premier. Elles restent cachées durant la journée et sortent de leurs cachettes la nuit pour chasser. </a:t>
            </a:r>
            <a:br>
              <a:rPr lang="fr-CA" dirty="0">
                <a:solidFill>
                  <a:srgbClr val="333333"/>
                </a:solidFill>
              </a:rPr>
            </a:br>
            <a:r>
              <a:rPr lang="fr-CA" dirty="0">
                <a:solidFill>
                  <a:srgbClr val="333333"/>
                </a:solidFill>
              </a:rPr>
              <a:t>- On les trouve dans les eaux littorales au printemps et en automne.</a:t>
            </a:r>
          </a:p>
          <a:p>
            <a:pPr marL="0" lvl="0" indent="0" algn="l" rtl="0">
              <a:spcBef>
                <a:spcPts val="0"/>
              </a:spcBef>
              <a:spcAft>
                <a:spcPts val="0"/>
              </a:spcAft>
              <a:buClr>
                <a:schemeClr val="dk1"/>
              </a:buClr>
              <a:buSzPts val="1100"/>
              <a:buFont typeface="Arial"/>
              <a:buNone/>
            </a:pPr>
            <a:r>
              <a:rPr lang="fr-CA" dirty="0">
                <a:solidFill>
                  <a:srgbClr val="333333"/>
                </a:solidFill>
              </a:rPr>
              <a:t>- Les donzelles rayées se nourrissent de crustacés et de petits poissons. </a:t>
            </a:r>
          </a:p>
          <a:p>
            <a:pPr marL="0" lvl="0" indent="0" algn="l" rtl="0">
              <a:spcBef>
                <a:spcPts val="0"/>
              </a:spcBef>
              <a:spcAft>
                <a:spcPts val="0"/>
              </a:spcAft>
              <a:buNone/>
            </a:pPr>
            <a:r>
              <a:rPr lang="fr-CA" dirty="0">
                <a:solidFill>
                  <a:srgbClr val="333333"/>
                </a:solidFill>
              </a:rPr>
              <a:t>- Pour produire des sons, elles utilisent des muscles de tambourinage sur leurs vessies natatoires. Les mâles ont même une bosse sur la tête parce que ces muscles sont très développés, et ils les utilisent pour faire des sons de tambourinage lors des parades nuptiales.</a:t>
            </a:r>
          </a:p>
          <a:p>
            <a:pPr marL="0" lvl="0" indent="0" algn="l" rtl="0">
              <a:spcBef>
                <a:spcPts val="0"/>
              </a:spcBef>
              <a:spcAft>
                <a:spcPts val="0"/>
              </a:spcAft>
              <a:buClr>
                <a:schemeClr val="dk1"/>
              </a:buClr>
              <a:buSzPts val="1100"/>
              <a:buFont typeface="Arial"/>
              <a:buNone/>
            </a:pPr>
            <a:endParaRPr dirty="0">
              <a:solidFill>
                <a:srgbClr val="333333"/>
              </a:solidFill>
            </a:endParaRPr>
          </a:p>
          <a:p>
            <a:pPr marL="0" lvl="0" indent="0" algn="l" rtl="0">
              <a:spcBef>
                <a:spcPts val="0"/>
              </a:spcBef>
              <a:spcAft>
                <a:spcPts val="0"/>
              </a:spcAft>
              <a:buClr>
                <a:schemeClr val="dk1"/>
              </a:buClr>
              <a:buSzPts val="1100"/>
              <a:buFont typeface="Arial"/>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faa0bff5ab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faa0bff5ab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37dc85f41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237dc85f41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Ce son est appelé </a:t>
            </a:r>
            <a:r>
              <a:rPr lang="fr-CA" b="1" dirty="0">
                <a:solidFill>
                  <a:schemeClr val="dk1"/>
                </a:solidFill>
              </a:rPr>
              <a:t>coassement</a:t>
            </a:r>
            <a:r>
              <a:rPr lang="fr-CA" dirty="0">
                <a:solidFill>
                  <a:schemeClr val="dk1"/>
                </a:solidFill>
              </a:rPr>
              <a:t> chez le poisson-crapaud lusitanien.</a:t>
            </a:r>
          </a:p>
          <a:p>
            <a:pPr marL="0" lvl="0" indent="0" algn="l" rtl="0">
              <a:spcBef>
                <a:spcPts val="0"/>
              </a:spcBef>
              <a:spcAft>
                <a:spcPts val="0"/>
              </a:spcAft>
              <a:buNone/>
            </a:pPr>
            <a:r>
              <a:rPr lang="fr-CA" dirty="0">
                <a:solidFill>
                  <a:schemeClr val="dk1"/>
                </a:solidFill>
              </a:rPr>
              <a:t>Ce poisson-crapaud est connu pour produire une variété de bruits, tels que des sifflements, des grognements, des coassements, et même un sifflet de bateau qui est utilisé à la fois pour attirer les femelles et pour dissuader les mâles intrus.</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faa0bff5ab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faa0bff5ab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1faa0bff5ab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1faa0bff5ab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Ce son est appelé </a:t>
            </a:r>
            <a:r>
              <a:rPr lang="fr-CA" b="1" dirty="0">
                <a:solidFill>
                  <a:schemeClr val="dk1"/>
                </a:solidFill>
              </a:rPr>
              <a:t>pulsation</a:t>
            </a:r>
            <a:r>
              <a:rPr lang="fr-CA" dirty="0">
                <a:solidFill>
                  <a:schemeClr val="dk1"/>
                </a:solidFill>
              </a:rPr>
              <a:t> chez l’ombrine côtière.</a:t>
            </a:r>
          </a:p>
          <a:p>
            <a:pPr marL="0" lvl="0" indent="0" algn="l" rtl="0">
              <a:spcBef>
                <a:spcPts val="0"/>
              </a:spcBef>
              <a:spcAft>
                <a:spcPts val="0"/>
              </a:spcAft>
              <a:buNone/>
            </a:pPr>
            <a:r>
              <a:rPr lang="fr-CA" dirty="0">
                <a:solidFill>
                  <a:schemeClr val="dk1"/>
                </a:solidFill>
              </a:rPr>
              <a:t>Les mâles produisent des pulsations sonores pour attirer les femelles.</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1faa0bff5a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1faa0bff5a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1faa0bff5ab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1faa0bff5ab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La réponse est A, B, et C, car ce son a </a:t>
            </a:r>
            <a:r>
              <a:rPr lang="fr-CA" b="1" dirty="0">
                <a:solidFill>
                  <a:schemeClr val="dk1"/>
                </a:solidFill>
              </a:rPr>
              <a:t>un bip, une rafale puis un grognement!</a:t>
            </a:r>
            <a:r>
              <a:rPr lang="fr-CA" dirty="0">
                <a:solidFill>
                  <a:schemeClr val="dk1"/>
                </a:solidFill>
              </a:rPr>
              <a:t> Tous ces sons sont produits par l’</a:t>
            </a:r>
            <a:r>
              <a:rPr lang="fr-CA" dirty="0" err="1">
                <a:solidFill>
                  <a:schemeClr val="dk1"/>
                </a:solidFill>
              </a:rPr>
              <a:t>Amphichytys</a:t>
            </a:r>
            <a:r>
              <a:rPr lang="fr-CA" dirty="0">
                <a:solidFill>
                  <a:schemeClr val="dk1"/>
                </a:solidFill>
              </a:rPr>
              <a:t> </a:t>
            </a:r>
            <a:r>
              <a:rPr lang="fr-CA" dirty="0" err="1">
                <a:solidFill>
                  <a:schemeClr val="dk1"/>
                </a:solidFill>
              </a:rPr>
              <a:t>crypotcentrus</a:t>
            </a:r>
            <a:r>
              <a:rPr lang="fr-CA" dirty="0">
                <a:solidFill>
                  <a:schemeClr val="dk1"/>
                </a:solidFill>
              </a:rPr>
              <a:t>.</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243a03c7fce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243a03c7fce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Comme vous l’avez peut-être déjà remarqué, les sons de poissons peuvent parfois ressembler beaucoup à des pets! Votre prochain défi est de deviner si le son joué est celui d’un poisson ou d’un pet. </a:t>
            </a:r>
            <a:r>
              <a:rPr lang="fr-CA" i="1" dirty="0"/>
              <a:t>Cliquez pour ajouter un titre.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25095bc667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25095bc667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i="1" dirty="0">
                <a:solidFill>
                  <a:schemeClr val="dk1"/>
                </a:solidFill>
              </a:rPr>
              <a:t>1. Faites jouer le son en appuyant sur le bouton du haut-parleur. Les étudiants lèvent la main pour indiquer leur réponse (mains dans les airs pour A, B, ou C).</a:t>
            </a:r>
          </a:p>
          <a:p>
            <a:pPr marL="0" lvl="0" indent="0" algn="l" rtl="0">
              <a:spcBef>
                <a:spcPts val="0"/>
              </a:spcBef>
              <a:spcAft>
                <a:spcPts val="0"/>
              </a:spcAft>
              <a:buClr>
                <a:schemeClr val="dk1"/>
              </a:buClr>
              <a:buSzPts val="1100"/>
              <a:buFont typeface="Arial"/>
              <a:buNone/>
            </a:pPr>
            <a:r>
              <a:rPr lang="fr-CA" i="1" dirty="0">
                <a:solidFill>
                  <a:schemeClr val="dk1"/>
                </a:solidFill>
              </a:rPr>
              <a:t>2. Cliquez sur la diapositive suivante pour obtenir la réponse.</a:t>
            </a:r>
          </a:p>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3d65b73078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23d65b73078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solidFill>
                  <a:schemeClr val="dk1"/>
                </a:solidFill>
              </a:rPr>
              <a:t>Ce son est produit par un </a:t>
            </a:r>
            <a:r>
              <a:rPr lang="fr-CA" b="1" dirty="0">
                <a:solidFill>
                  <a:schemeClr val="dk1"/>
                </a:solidFill>
              </a:rPr>
              <a:t>poisson</a:t>
            </a:r>
            <a:r>
              <a:rPr lang="fr-CA" dirty="0">
                <a:solidFill>
                  <a:schemeClr val="dk1"/>
                </a:solidFill>
              </a:rPr>
              <a:t>! Il s’agit d’un son de détresse d’un maigre juvénile.</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fr-CA" dirty="0"/>
              <a:t>Pour plus d’informations sur ce son, consultez </a:t>
            </a:r>
            <a:r>
              <a:rPr lang="fr-CA" u="sng" dirty="0">
                <a:hlinkClick r:id="rId3">
                  <a:extLst>
                    <a:ext uri="{A12FA001-AC4F-418D-AE19-62706E023703}">
                      <ahyp:hlinkClr xmlns:ahyp="http://schemas.microsoft.com/office/drawing/2018/hyperlinkcolor" val="tx"/>
                    </a:ext>
                  </a:extLst>
                </a:hlinkClick>
              </a:rPr>
              <a:t>FishSounds</a:t>
            </a:r>
            <a:r>
              <a:rPr lang="fr-CA" dirty="0"/>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23d65b7307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23d65b7307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3d65b7307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23d65b7307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t>Ce son est un pet!</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25095bc6679_0_1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25095bc6679_0_1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2613427ce33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2613427ce33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Ce son est produit par un </a:t>
            </a:r>
            <a:r>
              <a:rPr lang="fr-CA" b="1" dirty="0"/>
              <a:t>poisson</a:t>
            </a:r>
            <a:r>
              <a:rPr lang="fr-CA" dirty="0"/>
              <a:t>! Il s’agit du grognement d’un cichlide </a:t>
            </a:r>
            <a:r>
              <a:rPr lang="fr-CA" dirty="0" err="1"/>
              <a:t>zébre</a:t>
            </a:r>
            <a:r>
              <a:rPr lang="fr-CA" dirty="0"/>
              <a:t> (</a:t>
            </a:r>
            <a:r>
              <a:rPr lang="fr-CA" i="1" dirty="0" err="1">
                <a:solidFill>
                  <a:schemeClr val="dk1"/>
                </a:solidFill>
              </a:rPr>
              <a:t>Maylandia</a:t>
            </a:r>
            <a:r>
              <a:rPr lang="fr-CA" i="1" dirty="0">
                <a:solidFill>
                  <a:schemeClr val="dk1"/>
                </a:solidFill>
              </a:rPr>
              <a:t> </a:t>
            </a:r>
            <a:r>
              <a:rPr lang="fr-CA" i="1" dirty="0" err="1">
                <a:solidFill>
                  <a:schemeClr val="dk1"/>
                </a:solidFill>
              </a:rPr>
              <a:t>zebra</a:t>
            </a:r>
            <a:r>
              <a:rPr lang="fr-CA" dirty="0">
                <a:solidFill>
                  <a:schemeClr val="dk1"/>
                </a:solidFill>
              </a:rPr>
              <a:t>)</a:t>
            </a:r>
            <a:r>
              <a:rPr lang="fr-CA" dirty="0"/>
              <a:t>.</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None/>
            </a:pP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3d65b73078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6" name="Google Shape;726;g23d65b73078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23d65b73078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23d65b73078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Ce son est produit par un </a:t>
            </a:r>
            <a:r>
              <a:rPr lang="fr-CA" b="1" dirty="0"/>
              <a:t>poisson</a:t>
            </a:r>
            <a:r>
              <a:rPr lang="fr-CA" dirty="0"/>
              <a:t>! Il s’agit d’un son de roulement de tambour produit par un </a:t>
            </a:r>
            <a:r>
              <a:rPr lang="en-US" dirty="0" err="1"/>
              <a:t>Rhinecanthus</a:t>
            </a:r>
            <a:r>
              <a:rPr lang="en-US" dirty="0"/>
              <a:t> </a:t>
            </a:r>
            <a:r>
              <a:rPr lang="en-US" dirty="0" err="1"/>
              <a:t>rectangulus</a:t>
            </a:r>
            <a:r>
              <a:rPr lang="fr-CA" dirty="0"/>
              <a:t>.</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25095bc6679_0_1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25095bc6679_0_1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25095bc6679_0_1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25095bc6679_0_1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Ce son est un pet!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25095bc6679_0_1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25095bc6679_0_1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25095bc6679_0_1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6" name="Google Shape;776;g25095bc6679_0_1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Ce son est en fait à la fois produit par </a:t>
            </a:r>
            <a:r>
              <a:rPr lang="fr-CA" b="1" dirty="0"/>
              <a:t>un poisson et un pet</a:t>
            </a:r>
            <a:r>
              <a:rPr lang="fr-CA" dirty="0"/>
              <a:t>! Les harengs produisent un son appelé tic répétitif rapide et puisque ce son est émis par leur tractus digestif, c’est essentiellement un pet. </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None/>
            </a:pP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297caf212c3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297caf212c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Alors, comment les scientifiques ont-ils développé ce catalogue de sons?</a:t>
            </a:r>
          </a:p>
          <a:p>
            <a:pPr marL="0" lvl="0" indent="0" algn="l" rtl="0">
              <a:spcBef>
                <a:spcPts val="0"/>
              </a:spcBef>
              <a:spcAft>
                <a:spcPts val="0"/>
              </a:spcAft>
              <a:buNone/>
            </a:pPr>
            <a:r>
              <a:rPr lang="fr-CA" dirty="0"/>
              <a:t>Les scientifiques en bioacoustique utilisent quelque chose appelé un </a:t>
            </a:r>
            <a:r>
              <a:rPr lang="fr-CA" b="1" dirty="0"/>
              <a:t>hydrophone</a:t>
            </a:r>
            <a:r>
              <a:rPr lang="fr-CA" dirty="0"/>
              <a:t>, qui est exactement ce que cela semble indiquer : hydro signifiant eau, et phone signifiant son. C’est un microphone spécialement conçu pour fonctionner sous l’eau.</a:t>
            </a: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8e40df0ef2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28e40df0ef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Les hydrophones peuvent être placés dans une position fixe pour capturer des informations dans le temps, ou ils peuvent être tirés pour capturer des informations dans l’espace.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297caf212c3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297caf212c3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Les hydrophones convertissent la pression sonore en signaux électriques, qui peuvent être visualisés sous forme de graphique appelé </a:t>
            </a:r>
            <a:r>
              <a:rPr lang="fr-CA" b="1" dirty="0"/>
              <a:t>spectrogramme</a:t>
            </a:r>
            <a:r>
              <a:rPr lang="fr-CA" dirty="0"/>
              <a:t>.</a:t>
            </a:r>
          </a:p>
          <a:p>
            <a:pPr marL="0" lvl="0" indent="0" algn="l" rtl="0">
              <a:spcBef>
                <a:spcPts val="0"/>
              </a:spcBef>
              <a:spcAft>
                <a:spcPts val="0"/>
              </a:spcAft>
              <a:buNone/>
            </a:pPr>
            <a:r>
              <a:rPr lang="fr-CA" dirty="0">
                <a:solidFill>
                  <a:schemeClr val="dk1"/>
                </a:solidFill>
              </a:rPr>
              <a:t>Voici une image d’un type de configuration d’hydrophone avec une caméra dans les eaux du Bélize.</a:t>
            </a:r>
          </a:p>
          <a:p>
            <a:pPr marL="0" lvl="0" indent="0" algn="l" rtl="0">
              <a:spcBef>
                <a:spcPts val="0"/>
              </a:spcBef>
              <a:spcAft>
                <a:spcPts val="0"/>
              </a:spcAft>
              <a:buNone/>
            </a:pP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28e40df0ef2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28e40df0ef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Les spectrogrammes montrent la </a:t>
            </a:r>
            <a:r>
              <a:rPr lang="fr-CA" b="1" dirty="0"/>
              <a:t>fréquence</a:t>
            </a:r>
            <a:r>
              <a:rPr lang="fr-CA" dirty="0"/>
              <a:t> des ondes sonores (sur l’axe vertical) captées par un hydrophone dans le </a:t>
            </a:r>
            <a:r>
              <a:rPr lang="fr-CA" b="1" dirty="0"/>
              <a:t>temps</a:t>
            </a:r>
            <a:r>
              <a:rPr lang="fr-CA" dirty="0"/>
              <a:t> (sur l’axe horizontal).</a:t>
            </a:r>
          </a:p>
          <a:p>
            <a:pPr marL="0" lvl="0" indent="0" algn="l" rtl="0">
              <a:spcBef>
                <a:spcPts val="0"/>
              </a:spcBef>
              <a:spcAft>
                <a:spcPts val="0"/>
              </a:spcAft>
              <a:buNone/>
            </a:pPr>
            <a:r>
              <a:rPr lang="fr-CA" dirty="0"/>
              <a:t>Des couleurs plus vives indiquent une </a:t>
            </a:r>
            <a:r>
              <a:rPr lang="fr-CA" b="1" dirty="0"/>
              <a:t>amplitude</a:t>
            </a:r>
            <a:r>
              <a:rPr lang="fr-CA" dirty="0"/>
              <a:t> plus élevée, ou une plus grande intensité sonore.</a:t>
            </a:r>
          </a:p>
          <a:p>
            <a:pPr marL="0" lvl="0" indent="0" algn="l" rtl="0">
              <a:spcBef>
                <a:spcPts val="0"/>
              </a:spcBef>
              <a:spcAft>
                <a:spcPts val="0"/>
              </a:spcAft>
              <a:buNone/>
            </a:pPr>
            <a:endParaRPr i="1" dirty="0"/>
          </a:p>
          <a:p>
            <a:pPr marL="0" lvl="0" indent="0" algn="l" rtl="0">
              <a:spcBef>
                <a:spcPts val="0"/>
              </a:spcBef>
              <a:spcAft>
                <a:spcPts val="0"/>
              </a:spcAft>
              <a:buNone/>
            </a:pPr>
            <a:r>
              <a:rPr lang="fr-CA" i="1" dirty="0"/>
              <a:t>Demandez aux étudiants :</a:t>
            </a:r>
            <a:r>
              <a:rPr lang="fr-CA" dirty="0"/>
              <a:t> Quelqu’un connaît-il un autre mot pour décrire la fréquence? </a:t>
            </a:r>
            <a:r>
              <a:rPr lang="fr-CA" i="1" dirty="0"/>
              <a:t>La réponse est sur la diapositive suivante.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2792c790f88_3_5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2792c790f88_3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solidFill>
                  <a:schemeClr val="dk1"/>
                </a:solidFill>
              </a:rPr>
              <a:t>Vous pouvez penser à la fréquence comme à la </a:t>
            </a:r>
            <a:r>
              <a:rPr lang="fr-CA" b="1" dirty="0">
                <a:solidFill>
                  <a:schemeClr val="dk1"/>
                </a:solidFill>
              </a:rPr>
              <a:t>tonalité</a:t>
            </a:r>
            <a:r>
              <a:rPr lang="fr-CA" dirty="0">
                <a:solidFill>
                  <a:schemeClr val="dk1"/>
                </a:solidFill>
              </a:rPr>
              <a:t>; elle représente à quel point un son sera aigu ou grave.</a:t>
            </a:r>
          </a:p>
          <a:p>
            <a:pPr marL="0" lvl="0" indent="0" algn="l" rtl="0">
              <a:spcBef>
                <a:spcPts val="0"/>
              </a:spcBef>
              <a:spcAft>
                <a:spcPts val="0"/>
              </a:spcAft>
              <a:buNone/>
            </a:pPr>
            <a:r>
              <a:rPr lang="fr-CA" dirty="0">
                <a:solidFill>
                  <a:schemeClr val="dk1"/>
                </a:solidFill>
              </a:rPr>
              <a:t>Une haute fréquence signifie que la tonalité sera aiguë et une basse fréquence signifie que la tonalité sera grave.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e655fe9a3b_0_8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1e655fe9a3b_0_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solidFill>
                  <a:schemeClr val="dk1"/>
                </a:solidFill>
              </a:rPr>
              <a:t>Dans cet exemple, écoutez le </a:t>
            </a:r>
            <a:r>
              <a:rPr lang="fr-CA" b="1" dirty="0">
                <a:solidFill>
                  <a:schemeClr val="dk1"/>
                </a:solidFill>
              </a:rPr>
              <a:t>grondin gris</a:t>
            </a:r>
            <a:r>
              <a:rPr lang="fr-CA" dirty="0">
                <a:solidFill>
                  <a:schemeClr val="dk1"/>
                </a:solidFill>
              </a:rPr>
              <a:t> produisant des sons de grognement, de grondement et de coup, et essayez de suivre comment les sons correspondent au spectrogramme. </a:t>
            </a:r>
            <a:r>
              <a:rPr lang="fr-CA" i="1" dirty="0">
                <a:solidFill>
                  <a:schemeClr val="dk1"/>
                </a:solidFill>
              </a:rPr>
              <a:t>Écoutez l’audio!</a:t>
            </a:r>
          </a:p>
          <a:p>
            <a:pPr marL="0" lvl="0" indent="0" algn="l" rtl="0">
              <a:spcBef>
                <a:spcPts val="0"/>
              </a:spcBef>
              <a:spcAft>
                <a:spcPts val="0"/>
              </a:spcAft>
              <a:buClr>
                <a:schemeClr val="dk1"/>
              </a:buClr>
              <a:buSzPts val="1100"/>
              <a:buFont typeface="Arial"/>
              <a:buNone/>
            </a:pPr>
            <a:endParaRPr i="1" dirty="0">
              <a:solidFill>
                <a:schemeClr val="dk1"/>
              </a:solidFill>
            </a:endParaRPr>
          </a:p>
          <a:p>
            <a:pPr marL="0" lvl="0" indent="0" algn="l" rtl="0">
              <a:spcBef>
                <a:spcPts val="0"/>
              </a:spcBef>
              <a:spcAft>
                <a:spcPts val="0"/>
              </a:spcAft>
              <a:buClr>
                <a:schemeClr val="dk1"/>
              </a:buClr>
              <a:buSzPts val="1100"/>
              <a:buFont typeface="Arial"/>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2792c790f88_3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g2792c790f88_3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Nous allons maintenant tester vos nouvelles connaissances sur les spectrogrammes en vous demandant de deviner lequel de ces trois spectrogrammes correspond au son de poisson joué!</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i="1" dirty="0">
                <a:solidFill>
                  <a:schemeClr val="dk1"/>
                </a:solidFill>
              </a:rPr>
              <a:t>1. Faites jouer le son en appuyant sur le bouton du haut-parleur. Les étudiants lèvent la main pour indiquer leur réponse (mains dans les airs pour A, B, ou C).</a:t>
            </a:r>
          </a:p>
          <a:p>
            <a:pPr marL="0" lvl="0" indent="0" algn="l" rtl="0">
              <a:spcBef>
                <a:spcPts val="0"/>
              </a:spcBef>
              <a:spcAft>
                <a:spcPts val="0"/>
              </a:spcAft>
              <a:buNone/>
            </a:pPr>
            <a:r>
              <a:rPr lang="fr-CA" i="1" dirty="0">
                <a:solidFill>
                  <a:schemeClr val="dk1"/>
                </a:solidFill>
              </a:rPr>
              <a:t>2. Cliquez sur la diapositive suivante pour obtenir la réponse.</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r>
              <a:rPr lang="fr-CA" dirty="0"/>
              <a:t>Indice - pensez à comment le son change avec le temps; quel changement correspond le mieux à ces changements?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5730780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1e780089165_0_1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1e780089165_0_1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b="1" dirty="0"/>
              <a:t>Réponse = A</a:t>
            </a:r>
            <a:r>
              <a:rPr lang="fr-CA" dirty="0"/>
              <a:t>. Il s’agit d’un </a:t>
            </a:r>
            <a:r>
              <a:rPr lang="fr-CA" b="1" dirty="0"/>
              <a:t>aiglefin</a:t>
            </a:r>
            <a:r>
              <a:rPr lang="fr-CA" dirty="0"/>
              <a:t> qui bourdonne et frappe.</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dirty="0"/>
              <a:t>Pour plus d’informations sur ce son, consultez </a:t>
            </a:r>
            <a:r>
              <a:rPr lang="fr-CA" u="sng" dirty="0">
                <a:hlinkClick r:id="rId3">
                  <a:extLst>
                    <a:ext uri="{A12FA001-AC4F-418D-AE19-62706E023703}">
                      <ahyp:hlinkClr xmlns:ahyp="http://schemas.microsoft.com/office/drawing/2018/hyperlinkcolor" val="tx"/>
                    </a:ext>
                  </a:extLst>
                </a:hlinkClick>
              </a:rPr>
              <a:t>FishSounds</a:t>
            </a:r>
            <a:r>
              <a:rPr lang="fr-CA" dirty="0"/>
              <a:t>.</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Toutes les espèces :</a:t>
            </a:r>
          </a:p>
          <a:p>
            <a:pPr marL="0" lvl="0" indent="0" algn="l" rtl="0">
              <a:spcBef>
                <a:spcPts val="0"/>
              </a:spcBef>
              <a:spcAft>
                <a:spcPts val="0"/>
              </a:spcAft>
              <a:buNone/>
            </a:pPr>
            <a:r>
              <a:rPr lang="fr-CA" dirty="0">
                <a:solidFill>
                  <a:schemeClr val="dk1"/>
                </a:solidFill>
              </a:rPr>
              <a:t>A. Aiglefin</a:t>
            </a:r>
          </a:p>
          <a:p>
            <a:pPr marL="0" lvl="0" indent="0" algn="l" rtl="0">
              <a:spcBef>
                <a:spcPts val="0"/>
              </a:spcBef>
              <a:spcAft>
                <a:spcPts val="0"/>
              </a:spcAft>
              <a:buNone/>
            </a:pPr>
            <a:r>
              <a:rPr lang="fr-CA" dirty="0">
                <a:solidFill>
                  <a:schemeClr val="dk1"/>
                </a:solidFill>
              </a:rPr>
              <a:t>B. Grondin gris</a:t>
            </a:r>
          </a:p>
          <a:p>
            <a:pPr marL="0" lvl="0" indent="0" algn="l" rtl="0">
              <a:spcBef>
                <a:spcPts val="0"/>
              </a:spcBef>
              <a:spcAft>
                <a:spcPts val="0"/>
              </a:spcAft>
              <a:buNone/>
            </a:pPr>
            <a:r>
              <a:rPr lang="fr-CA" dirty="0">
                <a:solidFill>
                  <a:schemeClr val="dk1"/>
                </a:solidFill>
              </a:rPr>
              <a:t>C. Maigre du Japon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1e780089165_0_1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1e780089165_0_1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solidFill>
                  <a:schemeClr val="dk1"/>
                </a:solidFill>
              </a:rPr>
              <a:t>1. </a:t>
            </a:r>
            <a:r>
              <a:rPr lang="fr-CA" i="1" dirty="0">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dirty="0">
                <a:solidFill>
                  <a:schemeClr val="dk1"/>
                </a:solidFill>
              </a:rPr>
              <a:t>2. </a:t>
            </a:r>
            <a:r>
              <a:rPr lang="fr-CA" i="1" dirty="0">
                <a:solidFill>
                  <a:schemeClr val="dk1"/>
                </a:solidFill>
              </a:rPr>
              <a:t>Cliquez sur la diapositive suivante pour obtenir la réponse.</a:t>
            </a: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1e780089165_0_1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1e780089165_0_1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b="1" dirty="0">
                <a:solidFill>
                  <a:schemeClr val="dk1"/>
                </a:solidFill>
              </a:rPr>
              <a:t>Réponse = C.</a:t>
            </a:r>
            <a:r>
              <a:rPr lang="fr-CA" dirty="0">
                <a:solidFill>
                  <a:schemeClr val="dk1"/>
                </a:solidFill>
              </a:rPr>
              <a:t> Il s’agit d’un </a:t>
            </a:r>
            <a:r>
              <a:rPr lang="fr-CA" b="1" dirty="0">
                <a:solidFill>
                  <a:schemeClr val="dk1"/>
                </a:solidFill>
              </a:rPr>
              <a:t>poisson-crapaud lusitanien</a:t>
            </a:r>
            <a:r>
              <a:rPr lang="fr-CA" dirty="0">
                <a:solidFill>
                  <a:schemeClr val="dk1"/>
                </a:solidFill>
              </a:rPr>
              <a:t>! Nous avons déjà entendu cette espèce, et ceci est un autre son qu’elle produit appelé un « sifflet de bateau ».</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fr-CA" i="1" dirty="0">
                <a:solidFill>
                  <a:schemeClr val="dk1"/>
                </a:solidFill>
              </a:rPr>
              <a:t>Toutes les espèces :</a:t>
            </a:r>
          </a:p>
          <a:p>
            <a:pPr marL="0" lvl="0" indent="0" algn="l" rtl="0">
              <a:spcBef>
                <a:spcPts val="0"/>
              </a:spcBef>
              <a:spcAft>
                <a:spcPts val="0"/>
              </a:spcAft>
              <a:buNone/>
            </a:pPr>
            <a:r>
              <a:rPr lang="fr-CA" dirty="0">
                <a:solidFill>
                  <a:schemeClr val="dk1"/>
                </a:solidFill>
              </a:rPr>
              <a:t>A. Grondin strié </a:t>
            </a:r>
          </a:p>
          <a:p>
            <a:pPr marL="0" lvl="0" indent="0" algn="l" rtl="0">
              <a:spcBef>
                <a:spcPts val="0"/>
              </a:spcBef>
              <a:spcAft>
                <a:spcPts val="0"/>
              </a:spcAft>
              <a:buNone/>
            </a:pPr>
            <a:r>
              <a:rPr lang="fr-CA" dirty="0">
                <a:solidFill>
                  <a:schemeClr val="dk1"/>
                </a:solidFill>
              </a:rPr>
              <a:t>B. Meunier noir</a:t>
            </a:r>
          </a:p>
          <a:p>
            <a:pPr marL="0" lvl="0" indent="0" algn="l" rtl="0">
              <a:spcBef>
                <a:spcPts val="0"/>
              </a:spcBef>
              <a:spcAft>
                <a:spcPts val="0"/>
              </a:spcAft>
              <a:buNone/>
            </a:pPr>
            <a:r>
              <a:rPr lang="fr-CA" dirty="0">
                <a:solidFill>
                  <a:schemeClr val="dk1"/>
                </a:solidFill>
              </a:rPr>
              <a:t>C. Poisson-crapaud lusitanien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1e780089165_0_16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1e780089165_0_1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1e780089165_0_17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1e780089165_0_1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b="1" dirty="0"/>
              <a:t>Réponse = A</a:t>
            </a:r>
            <a:r>
              <a:rPr lang="fr-CA" dirty="0"/>
              <a:t>. Ce </a:t>
            </a:r>
            <a:r>
              <a:rPr lang="fr-CA" b="1" dirty="0"/>
              <a:t>hareng</a:t>
            </a:r>
            <a:r>
              <a:rPr lang="fr-CA" dirty="0"/>
              <a:t> émet un son que nous avons écouté plus tôt, appelé le tic répétitif rapide, et maintenant nous avons l’occasion de le visualiser!</a:t>
            </a:r>
          </a:p>
          <a:p>
            <a:pPr marL="0" lvl="0" indent="0" algn="l" rtl="0">
              <a:spcBef>
                <a:spcPts val="0"/>
              </a:spcBef>
              <a:spcAft>
                <a:spcPts val="0"/>
              </a:spcAft>
              <a:buNone/>
            </a:pPr>
            <a:r>
              <a:rPr lang="fr-CA" i="1" dirty="0">
                <a:solidFill>
                  <a:schemeClr val="dk1"/>
                </a:solidFill>
              </a:rPr>
              <a:t>Indice</a:t>
            </a:r>
            <a:r>
              <a:rPr lang="fr-CA" dirty="0">
                <a:solidFill>
                  <a:schemeClr val="dk1"/>
                </a:solidFill>
              </a:rPr>
              <a:t> – Si vous avez du mal à différencier ces spectrogrammes, pensez à regarder également la fréquence sur l’axe vertical. Ce son a une tonalité aiguë, et A monte jusqu’à 16 kilohertz.</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None/>
            </a:pPr>
            <a:endParaRPr dirty="0"/>
          </a:p>
          <a:p>
            <a:pPr marL="0" lvl="0" indent="0" algn="l" rtl="0">
              <a:spcBef>
                <a:spcPts val="0"/>
              </a:spcBef>
              <a:spcAft>
                <a:spcPts val="0"/>
              </a:spcAft>
              <a:buNone/>
            </a:pPr>
            <a:r>
              <a:rPr lang="fr-CA" i="1" dirty="0"/>
              <a:t>Toutes les espèces :</a:t>
            </a:r>
          </a:p>
          <a:p>
            <a:pPr marL="0" lvl="0" indent="0" algn="l" rtl="0">
              <a:spcBef>
                <a:spcPts val="0"/>
              </a:spcBef>
              <a:spcAft>
                <a:spcPts val="0"/>
              </a:spcAft>
              <a:buNone/>
            </a:pPr>
            <a:r>
              <a:rPr lang="fr-CA" dirty="0"/>
              <a:t>A. Hareng </a:t>
            </a:r>
          </a:p>
          <a:p>
            <a:pPr marL="0" lvl="0" indent="0" algn="l" rtl="0">
              <a:spcBef>
                <a:spcPts val="0"/>
              </a:spcBef>
              <a:spcAft>
                <a:spcPts val="0"/>
              </a:spcAft>
              <a:buNone/>
            </a:pPr>
            <a:r>
              <a:rPr lang="fr-CA" dirty="0"/>
              <a:t>B. Donzelle</a:t>
            </a:r>
          </a:p>
          <a:p>
            <a:pPr marL="0" lvl="0" indent="0" algn="l" rtl="0">
              <a:spcBef>
                <a:spcPts val="0"/>
              </a:spcBef>
              <a:spcAft>
                <a:spcPts val="0"/>
              </a:spcAft>
              <a:buNone/>
            </a:pPr>
            <a:r>
              <a:rPr lang="fr-CA" dirty="0"/>
              <a:t>C. Morue noire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g1e780089165_0_1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4" name="Google Shape;954;g1e780089165_0_1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a:solidFill>
                  <a:schemeClr val="dk1"/>
                </a:solidFill>
              </a:rPr>
              <a:t>1. </a:t>
            </a:r>
            <a:r>
              <a:rPr lang="fr-CA" i="1">
                <a:solidFill>
                  <a:schemeClr val="dk1"/>
                </a:solidFill>
              </a:rPr>
              <a:t>Faites jouer le son en appuyant sur le bouton du haut-parleur. Les étudiants lèvent la main pour indiquer leur réponse.</a:t>
            </a:r>
          </a:p>
          <a:p>
            <a:pPr marL="0" lvl="0" indent="0" algn="l" rtl="0">
              <a:spcBef>
                <a:spcPts val="0"/>
              </a:spcBef>
              <a:spcAft>
                <a:spcPts val="0"/>
              </a:spcAft>
              <a:buClr>
                <a:schemeClr val="dk1"/>
              </a:buClr>
              <a:buSzPts val="1100"/>
              <a:buFont typeface="Arial"/>
              <a:buNone/>
            </a:pPr>
            <a:r>
              <a:rPr lang="fr-CA">
                <a:solidFill>
                  <a:schemeClr val="dk1"/>
                </a:solidFill>
              </a:rPr>
              <a:t>2. </a:t>
            </a:r>
            <a:r>
              <a:rPr lang="fr-CA" i="1">
                <a:solidFill>
                  <a:schemeClr val="dk1"/>
                </a:solidFill>
              </a:rPr>
              <a:t>Cliquez sur la diapositive suivante pour obtenir la réponse.</a:t>
            </a: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1e780089165_0_19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1e780089165_0_1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b="1" dirty="0"/>
              <a:t>Réponse = B.</a:t>
            </a:r>
            <a:r>
              <a:rPr lang="fr-CA" dirty="0"/>
              <a:t> Il s’agit du grognement du </a:t>
            </a:r>
            <a:r>
              <a:rPr lang="fr-CA" b="1" dirty="0"/>
              <a:t>grondin strié</a:t>
            </a:r>
            <a:r>
              <a:rPr lang="fr-CA" dirty="0"/>
              <a:t>!</a:t>
            </a:r>
          </a:p>
          <a:p>
            <a:pPr marL="0" lvl="0" indent="0" algn="l" rtl="0">
              <a:spcBef>
                <a:spcPts val="0"/>
              </a:spcBef>
              <a:spcAft>
                <a:spcPts val="0"/>
              </a:spcAft>
              <a:buNone/>
            </a:pPr>
            <a:endParaRPr dirty="0"/>
          </a:p>
          <a:p>
            <a:pPr marL="0" lvl="0" indent="0" algn="l" rtl="0">
              <a:spcBef>
                <a:spcPts val="0"/>
              </a:spcBef>
              <a:spcAft>
                <a:spcPts val="0"/>
              </a:spcAft>
              <a:buNone/>
            </a:pPr>
            <a:r>
              <a:rPr lang="fr-CA" dirty="0">
                <a:solidFill>
                  <a:schemeClr val="dk1"/>
                </a:solidFill>
              </a:rPr>
              <a:t>Pour plus d’informations sur ce son, consultez </a:t>
            </a:r>
            <a:r>
              <a:rPr lang="fr-CA" u="sng" dirty="0">
                <a:solidFill>
                  <a:schemeClr val="dk1"/>
                </a:solidFill>
                <a:hlinkClick r:id="rId3">
                  <a:extLst>
                    <a:ext uri="{A12FA001-AC4F-418D-AE19-62706E023703}">
                      <ahyp:hlinkClr xmlns:ahyp="http://schemas.microsoft.com/office/drawing/2018/hyperlinkcolor" val="tx"/>
                    </a:ext>
                  </a:extLst>
                </a:hlinkClick>
              </a:rPr>
              <a:t>FishSounds</a:t>
            </a:r>
            <a:r>
              <a:rPr lang="fr-CA" dirty="0">
                <a:solidFill>
                  <a:schemeClr val="dk1"/>
                </a:solidFill>
              </a:rPr>
              <a:t>.</a:t>
            </a:r>
          </a:p>
          <a:p>
            <a:pPr marL="0" lvl="0" indent="0" algn="l" rtl="0">
              <a:spcBef>
                <a:spcPts val="0"/>
              </a:spcBef>
              <a:spcAft>
                <a:spcPts val="0"/>
              </a:spcAft>
              <a:buNone/>
            </a:pPr>
            <a:endParaRPr dirty="0"/>
          </a:p>
          <a:p>
            <a:pPr marL="0" lvl="0" indent="0" algn="l" rtl="0">
              <a:spcBef>
                <a:spcPts val="0"/>
              </a:spcBef>
              <a:spcAft>
                <a:spcPts val="0"/>
              </a:spcAft>
              <a:buNone/>
            </a:pPr>
            <a:r>
              <a:rPr lang="fr-CA" i="1" dirty="0"/>
              <a:t>Toutes les espèces :</a:t>
            </a:r>
          </a:p>
          <a:p>
            <a:pPr marL="0" lvl="0" indent="0" algn="l" rtl="0">
              <a:spcBef>
                <a:spcPts val="0"/>
              </a:spcBef>
              <a:spcAft>
                <a:spcPts val="0"/>
              </a:spcAft>
              <a:buNone/>
            </a:pPr>
            <a:r>
              <a:rPr lang="fr-CA" dirty="0"/>
              <a:t>A. Grondin gris </a:t>
            </a:r>
          </a:p>
          <a:p>
            <a:pPr marL="0" lvl="0" indent="0" algn="l" rtl="0">
              <a:spcBef>
                <a:spcPts val="0"/>
              </a:spcBef>
              <a:spcAft>
                <a:spcPts val="0"/>
              </a:spcAft>
              <a:buNone/>
            </a:pPr>
            <a:r>
              <a:rPr lang="fr-CA" dirty="0"/>
              <a:t>B. Grondin strié </a:t>
            </a:r>
          </a:p>
          <a:p>
            <a:pPr marL="0" lvl="0" indent="0" algn="l" rtl="0">
              <a:spcBef>
                <a:spcPts val="0"/>
              </a:spcBef>
              <a:spcAft>
                <a:spcPts val="0"/>
              </a:spcAft>
              <a:buNone/>
            </a:pPr>
            <a:r>
              <a:rPr lang="fr-CA" dirty="0"/>
              <a:t>C. Courbine pintade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25095bc6679_0_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25095bc6679_0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Maintenant que vous êtes experts en interprétation de spectrogrammes, testons davantage vos compétences! </a:t>
            </a:r>
          </a:p>
          <a:p>
            <a:pPr marL="0" lvl="0" indent="0" algn="l" rtl="0">
              <a:spcBef>
                <a:spcPts val="0"/>
              </a:spcBef>
              <a:spcAft>
                <a:spcPts val="0"/>
              </a:spcAft>
              <a:buNone/>
            </a:pPr>
            <a:r>
              <a:rPr lang="fr-CA" dirty="0"/>
              <a:t>Ici, nous avons un autre spectrogramme, qui inclut des sons de poissons de trois espèces différentes au début. </a:t>
            </a:r>
            <a:r>
              <a:rPr lang="fr-CA" i="1" dirty="0"/>
              <a:t>Cliquez pour révéler ces derniers.</a:t>
            </a:r>
          </a:p>
          <a:p>
            <a:pPr marL="0" lvl="0" indent="0" algn="l" rtl="0">
              <a:spcBef>
                <a:spcPts val="0"/>
              </a:spcBef>
              <a:spcAft>
                <a:spcPts val="0"/>
              </a:spcAft>
              <a:buNone/>
            </a:pPr>
            <a:r>
              <a:rPr lang="fr-CA" i="1" dirty="0"/>
              <a:t>Demandez aux étudiants : </a:t>
            </a:r>
            <a:r>
              <a:rPr lang="fr-CA" dirty="0"/>
              <a:t>Que pensez-vous être la source du dernier son long, qui couvre une gamme de fréquences beaucoup plus large?</a:t>
            </a:r>
          </a:p>
          <a:p>
            <a:pPr marL="0" lvl="0" indent="0" algn="l" rtl="0">
              <a:spcBef>
                <a:spcPts val="0"/>
              </a:spcBef>
              <a:spcAft>
                <a:spcPts val="0"/>
              </a:spcAft>
              <a:buNone/>
            </a:pPr>
            <a:r>
              <a:rPr lang="fr-CA" i="1" dirty="0"/>
              <a:t>Cliquez ici pour révéler la réponse sur la diapositive suivante.</a:t>
            </a:r>
          </a:p>
          <a:p>
            <a:pPr marL="0" lvl="0" indent="0" algn="l" rtl="0">
              <a:spcBef>
                <a:spcPts val="0"/>
              </a:spcBef>
              <a:spcAft>
                <a:spcPts val="0"/>
              </a:spcAft>
              <a:buNone/>
            </a:pPr>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25095bc6679_0_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25095bc6679_0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CA" dirty="0">
                <a:solidFill>
                  <a:schemeClr val="dk1"/>
                </a:solidFill>
              </a:rPr>
              <a:t>Ce son est un </a:t>
            </a:r>
            <a:r>
              <a:rPr lang="fr-CA" b="1" dirty="0">
                <a:solidFill>
                  <a:schemeClr val="dk1"/>
                </a:solidFill>
              </a:rPr>
              <a:t>bruit de bateau</a:t>
            </a:r>
            <a:r>
              <a:rPr lang="fr-CA" dirty="0">
                <a:solidFill>
                  <a:schemeClr val="dk1"/>
                </a:solidFill>
              </a:rPr>
              <a:t>!</a:t>
            </a:r>
          </a:p>
          <a:p>
            <a:pPr marL="0" lvl="0" indent="0" algn="l" rtl="0">
              <a:spcBef>
                <a:spcPts val="0"/>
              </a:spcBef>
              <a:spcAft>
                <a:spcPts val="0"/>
              </a:spcAft>
              <a:buNone/>
            </a:pPr>
            <a:r>
              <a:rPr lang="fr-CA" dirty="0">
                <a:solidFill>
                  <a:schemeClr val="dk1"/>
                </a:solidFill>
              </a:rPr>
              <a:t>Dans cet enregistrement, nous pouvons voir plusieurs appels de différents poissons, suivis par un grand navire.</a:t>
            </a: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fr-CA" i="1" dirty="0">
                <a:solidFill>
                  <a:schemeClr val="dk1"/>
                </a:solidFill>
              </a:rPr>
              <a:t>Cliquez pour révéler les sons de poissons cachés :</a:t>
            </a:r>
            <a:r>
              <a:rPr lang="fr-CA" dirty="0">
                <a:solidFill>
                  <a:schemeClr val="dk1"/>
                </a:solidFill>
              </a:rPr>
              <a:t> Ce que vous n’avez peut-être pas vu, c’est que les trois enregistrements sonores de poissons étaient également présents en même temps que le bruit du bateau. </a:t>
            </a:r>
          </a:p>
          <a:p>
            <a:pPr marL="0" lvl="0" indent="0" algn="l" rtl="0">
              <a:spcBef>
                <a:spcPts val="0"/>
              </a:spcBef>
              <a:spcAft>
                <a:spcPts val="0"/>
              </a:spcAft>
              <a:buNone/>
            </a:pPr>
            <a:r>
              <a:rPr lang="fr-CA" dirty="0">
                <a:solidFill>
                  <a:schemeClr val="dk1"/>
                </a:solidFill>
              </a:rPr>
              <a:t>Ces sons de poissons sont presque impossibles à voir sur le spectrogramme, et seraient beaucoup plus difficiles à entendre sur un enregistrement.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fr-CA" dirty="0">
                <a:solidFill>
                  <a:schemeClr val="dk1"/>
                </a:solidFill>
              </a:rPr>
              <a:t>Cela illustre clairement que bien que nous puissions identifier les sons de poissons lorsqu’ils se produisent isolément, cela peut être très difficile si des bateaux ou d’autres bruits forts sont présents. De plus, si nous ne pouvons pas entendre ces sons sur un enregistrement, cela peut signifier que d’autres poissons ne peuvent pas les entendre dans l’océan! Ce phénomène se nomme le « </a:t>
            </a:r>
            <a:r>
              <a:rPr lang="en-US" b="1" dirty="0" err="1">
                <a:effectLst/>
                <a:latin typeface="Helvetica Neue" panose="02000503000000020004" pitchFamily="2" charset="0"/>
              </a:rPr>
              <a:t>masquage</a:t>
            </a:r>
            <a:r>
              <a:rPr lang="en-US" b="1" dirty="0">
                <a:effectLst/>
                <a:latin typeface="Helvetica Neue" panose="02000503000000020004" pitchFamily="2" charset="0"/>
              </a:rPr>
              <a:t> </a:t>
            </a:r>
            <a:r>
              <a:rPr lang="en-US" b="1" dirty="0" err="1">
                <a:effectLst/>
                <a:latin typeface="Helvetica Neue" panose="02000503000000020004" pitchFamily="2" charset="0"/>
              </a:rPr>
              <a:t>sonore</a:t>
            </a:r>
            <a:r>
              <a:rPr lang="en-US" b="1" dirty="0">
                <a:solidFill>
                  <a:srgbClr val="000000"/>
                </a:solidFill>
                <a:effectLst/>
                <a:latin typeface="Helvetica Neue" panose="02000503000000020004" pitchFamily="2" charset="0"/>
              </a:rPr>
              <a:t> </a:t>
            </a:r>
            <a:r>
              <a:rPr lang="fr-CA" dirty="0">
                <a:solidFill>
                  <a:schemeClr val="dk1"/>
                </a:solidFill>
              </a:rPr>
              <a:t>».</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fr-CA" dirty="0">
                <a:solidFill>
                  <a:schemeClr val="dk1"/>
                </a:solidFill>
              </a:rPr>
              <a:t>Les hydrophones nous permettent d’examiner les défis de conservation, notamment la manière dont l’activité humaine peut inhiber la capacité des poissons à entendre les sons que d’autres poissons produisent.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277b5d0ba20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277b5d0ba20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i="1" dirty="0"/>
              <a:t>Demandez aux étudiants de faire un remue-méninges : </a:t>
            </a:r>
            <a:r>
              <a:rPr lang="fr-CA" dirty="0"/>
              <a:t>Quels autres types de </a:t>
            </a:r>
            <a:r>
              <a:rPr lang="fr-CA" b="1" dirty="0"/>
              <a:t>sons d’origine humaine</a:t>
            </a:r>
            <a:r>
              <a:rPr lang="fr-CA" dirty="0"/>
              <a:t> pensez-vous que les poissons entendent? </a:t>
            </a:r>
          </a:p>
          <a:p>
            <a:pPr marL="0" lvl="0" indent="0" algn="l" rtl="0">
              <a:spcBef>
                <a:spcPts val="0"/>
              </a:spcBef>
              <a:spcAft>
                <a:spcPts val="0"/>
              </a:spcAft>
              <a:buNone/>
            </a:pPr>
            <a:endParaRPr i="1" dirty="0"/>
          </a:p>
          <a:p>
            <a:pPr marL="0" lvl="0" indent="0" algn="l" rtl="0">
              <a:spcBef>
                <a:spcPts val="0"/>
              </a:spcBef>
              <a:spcAft>
                <a:spcPts val="0"/>
              </a:spcAft>
              <a:buNone/>
            </a:pPr>
            <a:r>
              <a:rPr lang="fr-CA" i="1" dirty="0"/>
              <a:t>Cliquez pour révéler cinq exemples :</a:t>
            </a:r>
          </a:p>
          <a:p>
            <a:pPr marL="0" lvl="0" indent="0" algn="l" rtl="0">
              <a:spcBef>
                <a:spcPts val="0"/>
              </a:spcBef>
              <a:spcAft>
                <a:spcPts val="0"/>
              </a:spcAft>
              <a:buNone/>
            </a:pPr>
            <a:r>
              <a:rPr lang="fr-CA" dirty="0"/>
              <a:t>- Construction de nombreux bâtiments le long de nos côtes</a:t>
            </a:r>
          </a:p>
          <a:p>
            <a:pPr marL="0" lvl="0" indent="0" algn="l" rtl="0">
              <a:spcBef>
                <a:spcPts val="0"/>
              </a:spcBef>
              <a:spcAft>
                <a:spcPts val="0"/>
              </a:spcAft>
              <a:buNone/>
            </a:pPr>
            <a:r>
              <a:rPr lang="fr-CA" dirty="0"/>
              <a:t>- Avions à basse altitude, voitures et autres circulations côtières</a:t>
            </a:r>
          </a:p>
          <a:p>
            <a:pPr marL="0" lvl="0" indent="0" algn="l" rtl="0">
              <a:spcBef>
                <a:spcPts val="0"/>
              </a:spcBef>
              <a:spcAft>
                <a:spcPts val="0"/>
              </a:spcAft>
              <a:buNone/>
            </a:pPr>
            <a:r>
              <a:rPr lang="fr-CA" dirty="0"/>
              <a:t>- Extraction de ressources, telles que le pétrole et le gaz du fond marin</a:t>
            </a:r>
          </a:p>
          <a:p>
            <a:pPr marL="0" lvl="0" indent="0" algn="l" rtl="0">
              <a:spcBef>
                <a:spcPts val="0"/>
              </a:spcBef>
              <a:spcAft>
                <a:spcPts val="0"/>
              </a:spcAft>
              <a:buNone/>
            </a:pPr>
            <a:r>
              <a:rPr lang="fr-CA" dirty="0"/>
              <a:t>- Sondages sismiques, qui envoient des explosions sonores de haute énergie vers le fond marin pour détecter des dépôts de gaz</a:t>
            </a:r>
          </a:p>
          <a:p>
            <a:pPr marL="0" lvl="0" indent="0" algn="l" rtl="0">
              <a:spcBef>
                <a:spcPts val="0"/>
              </a:spcBef>
              <a:spcAft>
                <a:spcPts val="0"/>
              </a:spcAft>
              <a:buNone/>
            </a:pPr>
            <a:r>
              <a:rPr lang="fr-CA" dirty="0"/>
              <a:t>- Tous types de petits bateaux et de grands navires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277b5d0ba20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 name="Google Shape;1048;g277b5d0ba20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Maintenant, rassemblons le tout! C’est le </a:t>
            </a:r>
            <a:r>
              <a:rPr lang="fr-CA" b="1" dirty="0"/>
              <a:t>paysage sonore</a:t>
            </a:r>
            <a:r>
              <a:rPr lang="fr-CA" dirty="0"/>
              <a:t> complet incluant les sons non-vivants et vivants, ainsi que le bruit créé par les humains (</a:t>
            </a:r>
            <a:r>
              <a:rPr lang="fr-CA" b="1" dirty="0"/>
              <a:t>bruit anthropogénique</a:t>
            </a:r>
            <a:r>
              <a:rPr lang="fr-CA" dirty="0"/>
              <a: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277b5d0ba20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0" name="Google Shape;1070;g277b5d0ba20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Comme vous pouvez le voir, nous contribuons beaucoup aux bruits entendus dans le paysage sonore marin, et cela peut avoir des effets sur les animaux marins et les écosystèmes. </a:t>
            </a:r>
          </a:p>
          <a:p>
            <a:pPr marL="0" lvl="0" indent="0" algn="l" rtl="0">
              <a:spcBef>
                <a:spcPts val="0"/>
              </a:spcBef>
              <a:spcAft>
                <a:spcPts val="0"/>
              </a:spcAft>
              <a:buNone/>
            </a:pPr>
            <a:r>
              <a:rPr lang="fr-CA" i="1" dirty="0"/>
              <a:t>Cliquez pour ajouter des sources de bruit d’origine humaine au paysage sonore!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g2792c790f88_3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2792c790f88_3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i="1" dirty="0"/>
              <a:t>Demandez aux étudiants de faire un remue-méninge : </a:t>
            </a:r>
            <a:r>
              <a:rPr lang="fr-CA" dirty="0"/>
              <a:t>Comment pouvons-nous aider les poissons à s’entendre en réduisant la pollution sonore dans l’océan?</a:t>
            </a:r>
          </a:p>
          <a:p>
            <a:pPr marL="0" lvl="0" indent="0" algn="l" rtl="0">
              <a:spcBef>
                <a:spcPts val="0"/>
              </a:spcBef>
              <a:spcAft>
                <a:spcPts val="0"/>
              </a:spcAft>
              <a:buNone/>
            </a:pPr>
            <a:endParaRPr dirty="0"/>
          </a:p>
          <a:p>
            <a:pPr marL="0" lvl="0" indent="0" algn="l" rtl="0">
              <a:spcBef>
                <a:spcPts val="0"/>
              </a:spcBef>
              <a:spcAft>
                <a:spcPts val="0"/>
              </a:spcAft>
              <a:buNone/>
            </a:pPr>
            <a:r>
              <a:rPr lang="fr-CA" i="1" dirty="0"/>
              <a:t>Quelques idées à partager ensuite :</a:t>
            </a:r>
          </a:p>
          <a:p>
            <a:pPr marL="0" lvl="0" indent="0" algn="l" rtl="0">
              <a:spcBef>
                <a:spcPts val="0"/>
              </a:spcBef>
              <a:spcAft>
                <a:spcPts val="0"/>
              </a:spcAft>
              <a:buNone/>
            </a:pPr>
            <a:r>
              <a:rPr lang="fr-CA" dirty="0"/>
              <a:t>- Acheter plus localement afin que de grands navires n’aient pas à livrer nos objets</a:t>
            </a:r>
          </a:p>
          <a:p>
            <a:pPr marL="0" lvl="0" indent="0" algn="l" rtl="0">
              <a:spcBef>
                <a:spcPts val="0"/>
              </a:spcBef>
              <a:spcAft>
                <a:spcPts val="0"/>
              </a:spcAft>
              <a:buNone/>
            </a:pPr>
            <a:r>
              <a:rPr lang="fr-CA" dirty="0"/>
              <a:t>- Si vous passez du temps sur l’océan, évitez de naviguer à certaines périodes de l’année et dans des endroits qui constituent un habitat important pour les poissons</a:t>
            </a:r>
          </a:p>
          <a:p>
            <a:pPr marL="0" lvl="0" indent="0" algn="l" rtl="0">
              <a:spcBef>
                <a:spcPts val="0"/>
              </a:spcBef>
              <a:spcAft>
                <a:spcPts val="0"/>
              </a:spcAft>
              <a:buNone/>
            </a:pPr>
            <a:r>
              <a:rPr lang="fr-CA" dirty="0"/>
              <a:t> - Soutenir les politiques qui aident à limiter la pollution sonore océanique</a:t>
            </a:r>
          </a:p>
          <a:p>
            <a:pPr marL="0" lvl="0" indent="0" algn="l" rtl="0">
              <a:spcBef>
                <a:spcPts val="0"/>
              </a:spcBef>
              <a:spcAft>
                <a:spcPts val="0"/>
              </a:spcAft>
              <a:buNone/>
            </a:pPr>
            <a:r>
              <a:rPr lang="fr-CA" dirty="0"/>
              <a:t>- Choisir des modes de transport plus silencieux lorsque possible, comme la marche, le vélo ou le kayak</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g1e780089165_0_2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2" name="Google Shape;1102;g1e780089165_0_2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Nous regarderons cette courte vidéo de BBC </a:t>
            </a:r>
            <a:r>
              <a:rPr lang="fr-CA" dirty="0" err="1"/>
              <a:t>Earth</a:t>
            </a:r>
            <a:r>
              <a:rPr lang="fr-CA" dirty="0"/>
              <a:t> pour résumer de nombreux concepts que nous avons appris aujourd’hui et pour apprécier quelques images étonnantes de poissons de récifs coralliens.</a:t>
            </a:r>
          </a:p>
          <a:p>
            <a:pPr marL="0" lvl="0" indent="0" algn="l" rtl="0">
              <a:spcBef>
                <a:spcPts val="0"/>
              </a:spcBef>
              <a:spcAft>
                <a:spcPts val="0"/>
              </a:spcAft>
              <a:buNone/>
            </a:pPr>
            <a:r>
              <a:rPr lang="fr-CA" i="1" dirty="0"/>
              <a:t>Pour faire jouer : Clic droit sur l’image &gt; Hyperlien &gt; Ouvrir l’hyperlien</a:t>
            </a:r>
          </a:p>
          <a:p>
            <a:pPr marL="0" lvl="0" indent="0" algn="l" rtl="0">
              <a:spcBef>
                <a:spcPts val="0"/>
              </a:spcBef>
              <a:spcAft>
                <a:spcPts val="0"/>
              </a:spcAft>
              <a:buNone/>
            </a:pPr>
            <a:endParaRPr dirty="0"/>
          </a:p>
          <a:p>
            <a:pPr marL="0" lvl="0" indent="0" algn="l" rtl="0">
              <a:spcBef>
                <a:spcPts val="0"/>
              </a:spcBef>
              <a:spcAft>
                <a:spcPts val="0"/>
              </a:spcAft>
              <a:buNone/>
            </a:pPr>
            <a:r>
              <a:rPr lang="fr-CA" i="1" dirty="0"/>
              <a:t>Vous pouvez également demander aux étudiants de commencer à réfléchir à leur impact sur les paysages sonores marins, et ce qu’ils pourraient faire pour l’atténuer.</a:t>
            </a:r>
          </a:p>
          <a:p>
            <a:pPr marL="0" lvl="0" indent="0" algn="l" rtl="0">
              <a:spcBef>
                <a:spcPts val="0"/>
              </a:spcBef>
              <a:spcAft>
                <a:spcPts val="0"/>
              </a:spcAft>
              <a:buNone/>
            </a:pPr>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181de69792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7" name="Google Shape;1107;g181de6979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i="1" dirty="0"/>
              <a:t>Merci d’utiliser notre ressource!</a:t>
            </a:r>
            <a:r>
              <a:rPr lang="fr-CA" i="1" dirty="0">
                <a:latin typeface="Arial" panose="020B0604020202020204" pitchFamily="34" charset="0"/>
                <a:cs typeface="Arial" panose="020B0604020202020204" pitchFamily="34" charset="0"/>
              </a:rPr>
              <a:t> Vous avez des commentaires ou des questions sur les sons de poissons ou sur cette leçon? </a:t>
            </a:r>
          </a:p>
          <a:p>
            <a:pPr marL="0" lvl="0" indent="0" algn="l" rtl="0">
              <a:spcBef>
                <a:spcPts val="0"/>
              </a:spcBef>
              <a:spcAft>
                <a:spcPts val="0"/>
              </a:spcAft>
              <a:buNone/>
            </a:pPr>
            <a:r>
              <a:rPr lang="fr-CA" dirty="0">
                <a:latin typeface="Arial" panose="020B0604020202020204" pitchFamily="34" charset="0"/>
                <a:cs typeface="Arial" panose="020B0604020202020204" pitchFamily="34" charset="0"/>
              </a:rPr>
              <a:t>Écrivez-nous à </a:t>
            </a:r>
            <a:r>
              <a:rPr lang="fr-CA" u="sng" dirty="0">
                <a:solidFill>
                  <a:schemeClr val="dk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fishsoundscontact@gmail.com</a:t>
            </a:r>
            <a:r>
              <a:rPr lang="fr-CA" dirty="0">
                <a:latin typeface="Arial" panose="020B0604020202020204" pitchFamily="34" charset="0"/>
                <a:cs typeface="Arial" panose="020B0604020202020204" pitchFamily="34" charset="0"/>
              </a:rPr>
              <a:t> o</a:t>
            </a:r>
            <a:r>
              <a:rPr lang="fr-CA" dirty="0">
                <a:solidFill>
                  <a:schemeClr val="dk1"/>
                </a:solidFill>
                <a:latin typeface="Arial" panose="020B0604020202020204" pitchFamily="34" charset="0"/>
                <a:cs typeface="Arial" panose="020B0604020202020204" pitchFamily="34" charset="0"/>
              </a:rPr>
              <a:t>u remplissez ce </a:t>
            </a:r>
            <a:r>
              <a:rPr lang="fr-CA" u="sng" dirty="0">
                <a:solidFill>
                  <a:schemeClr val="dk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Formulaire Google</a:t>
            </a:r>
            <a:r>
              <a:rPr lang="fr-CA" u="none" dirty="0">
                <a:solidFill>
                  <a:schemeClr val="dk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fr-CA" u="none" dirty="0">
                <a:solidFill>
                  <a:schemeClr val="dk1"/>
                </a:solidFill>
                <a:latin typeface="Arial" panose="020B0604020202020204" pitchFamily="34" charset="0"/>
                <a:cs typeface="Arial" panose="020B0604020202020204" pitchFamily="34" charset="0"/>
              </a:rPr>
              <a:t>: </a:t>
            </a:r>
            <a:r>
              <a:rPr lang="fr-CA" b="0" i="0" dirty="0">
                <a:solidFill>
                  <a:srgbClr val="000000"/>
                </a:solidFill>
                <a:effectLst/>
                <a:latin typeface="Arial" panose="020B0604020202020204" pitchFamily="34" charset="0"/>
                <a:cs typeface="Arial" panose="020B0604020202020204" pitchFamily="34" charset="0"/>
              </a:rPr>
              <a:t>https://</a:t>
            </a:r>
            <a:r>
              <a:rPr lang="fr-CA" b="0" i="0" dirty="0" err="1">
                <a:solidFill>
                  <a:srgbClr val="000000"/>
                </a:solidFill>
                <a:effectLst/>
                <a:latin typeface="Arial" panose="020B0604020202020204" pitchFamily="34" charset="0"/>
                <a:cs typeface="Arial" panose="020B0604020202020204" pitchFamily="34" charset="0"/>
              </a:rPr>
              <a:t>forms.gle</a:t>
            </a:r>
            <a:r>
              <a:rPr lang="fr-CA" b="0" i="0" dirty="0">
                <a:solidFill>
                  <a:srgbClr val="000000"/>
                </a:solidFill>
                <a:effectLst/>
                <a:latin typeface="Arial" panose="020B0604020202020204" pitchFamily="34" charset="0"/>
                <a:cs typeface="Arial" panose="020B0604020202020204" pitchFamily="34" charset="0"/>
              </a:rPr>
              <a:t>/zZCrz5PMz2sUfssw5</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Fredoka One"/>
              <a:buNone/>
              <a:defRPr>
                <a:latin typeface="Fredoka One"/>
                <a:ea typeface="Fredoka One"/>
                <a:cs typeface="Fredoka One"/>
                <a:sym typeface="Fredoka 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50"/>
        <p:cNvGrpSpPr/>
        <p:nvPr/>
      </p:nvGrpSpPr>
      <p:grpSpPr>
        <a:xfrm>
          <a:off x="0" y="0"/>
          <a:ext cx="0" cy="0"/>
          <a:chOff x="0" y="0"/>
          <a:chExt cx="0" cy="0"/>
        </a:xfrm>
      </p:grpSpPr>
      <p:sp>
        <p:nvSpPr>
          <p:cNvPr id="51" name="Google Shape;51;p13"/>
          <p:cNvSpPr txBox="1">
            <a:spLocks noGrp="1"/>
          </p:cNvSpPr>
          <p:nvPr>
            <p:ph type="ctrTitle"/>
          </p:nvPr>
        </p:nvSpPr>
        <p:spPr>
          <a:xfrm>
            <a:off x="855300" y="1115325"/>
            <a:ext cx="7433400" cy="1350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grpSp>
        <p:nvGrpSpPr>
          <p:cNvPr id="52" name="Google Shape;52;p13"/>
          <p:cNvGrpSpPr/>
          <p:nvPr/>
        </p:nvGrpSpPr>
        <p:grpSpPr>
          <a:xfrm>
            <a:off x="0" y="2396973"/>
            <a:ext cx="9144000" cy="2463363"/>
            <a:chOff x="0" y="1786473"/>
            <a:chExt cx="9144000" cy="2463363"/>
          </a:xfrm>
        </p:grpSpPr>
        <p:sp>
          <p:nvSpPr>
            <p:cNvPr id="53" name="Google Shape;53;p13"/>
            <p:cNvSpPr/>
            <p:nvPr/>
          </p:nvSpPr>
          <p:spPr>
            <a:xfrm>
              <a:off x="387953" y="3203434"/>
              <a:ext cx="1506902" cy="1046402"/>
            </a:xfrm>
            <a:custGeom>
              <a:avLst/>
              <a:gdLst/>
              <a:ahLst/>
              <a:cxnLst/>
              <a:rect l="l" t="t" r="r" b="b"/>
              <a:pathLst>
                <a:path w="2009203" h="1395202" extrusionOk="0">
                  <a:moveTo>
                    <a:pt x="1005142" y="1395202"/>
                  </a:moveTo>
                  <a:cubicBezTo>
                    <a:pt x="1434656" y="1395202"/>
                    <a:pt x="1742377" y="650418"/>
                    <a:pt x="2009204" y="0"/>
                  </a:cubicBezTo>
                  <a:lnTo>
                    <a:pt x="0" y="0"/>
                  </a:lnTo>
                  <a:cubicBezTo>
                    <a:pt x="310706" y="521742"/>
                    <a:pt x="470408" y="1395202"/>
                    <a:pt x="1005142" y="1395202"/>
                  </a:cubicBez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13"/>
            <p:cNvSpPr/>
            <p:nvPr/>
          </p:nvSpPr>
          <p:spPr>
            <a:xfrm>
              <a:off x="455961" y="3203339"/>
              <a:ext cx="1387697" cy="1027233"/>
            </a:xfrm>
            <a:custGeom>
              <a:avLst/>
              <a:gdLst/>
              <a:ahLst/>
              <a:cxnLst/>
              <a:rect l="l" t="t" r="r" b="b"/>
              <a:pathLst>
                <a:path w="1850262" h="1369644" extrusionOk="0">
                  <a:moveTo>
                    <a:pt x="750570" y="896291"/>
                  </a:moveTo>
                  <a:cubicBezTo>
                    <a:pt x="720268" y="896291"/>
                    <a:pt x="695706" y="920821"/>
                    <a:pt x="695706" y="951084"/>
                  </a:cubicBezTo>
                  <a:cubicBezTo>
                    <a:pt x="695706" y="981347"/>
                    <a:pt x="720268" y="1005877"/>
                    <a:pt x="750570" y="1005877"/>
                  </a:cubicBezTo>
                  <a:cubicBezTo>
                    <a:pt x="780872" y="1005877"/>
                    <a:pt x="805434" y="981347"/>
                    <a:pt x="805434" y="951084"/>
                  </a:cubicBezTo>
                  <a:cubicBezTo>
                    <a:pt x="805434" y="920821"/>
                    <a:pt x="780872" y="896291"/>
                    <a:pt x="750570" y="896291"/>
                  </a:cubicBezTo>
                  <a:close/>
                  <a:moveTo>
                    <a:pt x="750570" y="1261643"/>
                  </a:moveTo>
                  <a:cubicBezTo>
                    <a:pt x="720268" y="1261643"/>
                    <a:pt x="695706" y="1286173"/>
                    <a:pt x="695706" y="1316437"/>
                  </a:cubicBezTo>
                  <a:cubicBezTo>
                    <a:pt x="695700" y="1325842"/>
                    <a:pt x="698151" y="1335088"/>
                    <a:pt x="702818" y="1343263"/>
                  </a:cubicBezTo>
                  <a:cubicBezTo>
                    <a:pt x="722274" y="1353473"/>
                    <a:pt x="742436" y="1362294"/>
                    <a:pt x="763143" y="1369645"/>
                  </a:cubicBezTo>
                  <a:cubicBezTo>
                    <a:pt x="792499" y="1362288"/>
                    <a:pt x="810324" y="1332558"/>
                    <a:pt x="802964" y="1303239"/>
                  </a:cubicBezTo>
                  <a:cubicBezTo>
                    <a:pt x="796906" y="1279128"/>
                    <a:pt x="775335" y="1262119"/>
                    <a:pt x="750443" y="1261833"/>
                  </a:cubicBezTo>
                  <a:close/>
                  <a:moveTo>
                    <a:pt x="527939" y="127"/>
                  </a:moveTo>
                  <a:cubicBezTo>
                    <a:pt x="507054" y="22050"/>
                    <a:pt x="507924" y="56734"/>
                    <a:pt x="529876" y="77592"/>
                  </a:cubicBezTo>
                  <a:cubicBezTo>
                    <a:pt x="551828" y="98450"/>
                    <a:pt x="586556" y="97582"/>
                    <a:pt x="607441" y="75658"/>
                  </a:cubicBezTo>
                  <a:cubicBezTo>
                    <a:pt x="627590" y="54502"/>
                    <a:pt x="627590" y="21283"/>
                    <a:pt x="607441" y="127"/>
                  </a:cubicBezTo>
                  <a:close/>
                  <a:moveTo>
                    <a:pt x="567690" y="348357"/>
                  </a:moveTo>
                  <a:cubicBezTo>
                    <a:pt x="537388" y="348357"/>
                    <a:pt x="512826" y="372887"/>
                    <a:pt x="512826" y="403150"/>
                  </a:cubicBezTo>
                  <a:cubicBezTo>
                    <a:pt x="512731" y="405008"/>
                    <a:pt x="512731" y="406873"/>
                    <a:pt x="512826" y="408731"/>
                  </a:cubicBezTo>
                  <a:cubicBezTo>
                    <a:pt x="515912" y="438835"/>
                    <a:pt x="542855" y="460740"/>
                    <a:pt x="572999" y="457652"/>
                  </a:cubicBezTo>
                  <a:cubicBezTo>
                    <a:pt x="598875" y="455007"/>
                    <a:pt x="619328" y="434574"/>
                    <a:pt x="621983" y="408731"/>
                  </a:cubicBezTo>
                  <a:cubicBezTo>
                    <a:pt x="622186" y="406879"/>
                    <a:pt x="622294" y="405014"/>
                    <a:pt x="622300" y="403150"/>
                  </a:cubicBezTo>
                  <a:cubicBezTo>
                    <a:pt x="622300" y="372988"/>
                    <a:pt x="597891" y="348496"/>
                    <a:pt x="567690" y="348357"/>
                  </a:cubicBezTo>
                  <a:close/>
                  <a:moveTo>
                    <a:pt x="750570" y="165712"/>
                  </a:moveTo>
                  <a:cubicBezTo>
                    <a:pt x="720268" y="165712"/>
                    <a:pt x="695706" y="190242"/>
                    <a:pt x="695706" y="220505"/>
                  </a:cubicBezTo>
                  <a:cubicBezTo>
                    <a:pt x="695706" y="250769"/>
                    <a:pt x="720268" y="275299"/>
                    <a:pt x="750570" y="275299"/>
                  </a:cubicBezTo>
                  <a:cubicBezTo>
                    <a:pt x="780872" y="275299"/>
                    <a:pt x="805434" y="250769"/>
                    <a:pt x="805434" y="220505"/>
                  </a:cubicBezTo>
                  <a:cubicBezTo>
                    <a:pt x="805434" y="220486"/>
                    <a:pt x="805434" y="220461"/>
                    <a:pt x="805434" y="220442"/>
                  </a:cubicBezTo>
                  <a:cubicBezTo>
                    <a:pt x="805472" y="190179"/>
                    <a:pt x="780936" y="165623"/>
                    <a:pt x="750634" y="165585"/>
                  </a:cubicBezTo>
                  <a:cubicBezTo>
                    <a:pt x="750615" y="165585"/>
                    <a:pt x="750589" y="165585"/>
                    <a:pt x="750570" y="165585"/>
                  </a:cubicBezTo>
                  <a:close/>
                  <a:moveTo>
                    <a:pt x="933450" y="1078935"/>
                  </a:moveTo>
                  <a:cubicBezTo>
                    <a:pt x="931583" y="1078942"/>
                    <a:pt x="929716" y="1079049"/>
                    <a:pt x="927862" y="1079252"/>
                  </a:cubicBezTo>
                  <a:cubicBezTo>
                    <a:pt x="899884" y="1082112"/>
                    <a:pt x="878605" y="1105641"/>
                    <a:pt x="878586" y="1133729"/>
                  </a:cubicBezTo>
                  <a:cubicBezTo>
                    <a:pt x="878491" y="1135587"/>
                    <a:pt x="878491" y="1137451"/>
                    <a:pt x="878586" y="1139309"/>
                  </a:cubicBezTo>
                  <a:cubicBezTo>
                    <a:pt x="881272" y="1165159"/>
                    <a:pt x="901725" y="1185586"/>
                    <a:pt x="927608" y="1188268"/>
                  </a:cubicBezTo>
                  <a:cubicBezTo>
                    <a:pt x="929462" y="1188471"/>
                    <a:pt x="931329" y="1188579"/>
                    <a:pt x="933196" y="1188585"/>
                  </a:cubicBezTo>
                  <a:cubicBezTo>
                    <a:pt x="961333" y="1188535"/>
                    <a:pt x="984879" y="1167264"/>
                    <a:pt x="987743" y="1139309"/>
                  </a:cubicBezTo>
                  <a:cubicBezTo>
                    <a:pt x="987838" y="1137451"/>
                    <a:pt x="987838" y="1135587"/>
                    <a:pt x="987743" y="1133729"/>
                  </a:cubicBezTo>
                  <a:cubicBezTo>
                    <a:pt x="987812" y="1103637"/>
                    <a:pt x="963574" y="1079119"/>
                    <a:pt x="933450" y="1078808"/>
                  </a:cubicBezTo>
                  <a:close/>
                  <a:moveTo>
                    <a:pt x="750570" y="531001"/>
                  </a:moveTo>
                  <a:cubicBezTo>
                    <a:pt x="720268" y="531001"/>
                    <a:pt x="695706" y="555531"/>
                    <a:pt x="695706" y="585795"/>
                  </a:cubicBezTo>
                  <a:cubicBezTo>
                    <a:pt x="695706" y="616058"/>
                    <a:pt x="720268" y="640588"/>
                    <a:pt x="750570" y="640588"/>
                  </a:cubicBezTo>
                  <a:cubicBezTo>
                    <a:pt x="780872" y="640588"/>
                    <a:pt x="805434" y="616058"/>
                    <a:pt x="805434" y="585795"/>
                  </a:cubicBezTo>
                  <a:cubicBezTo>
                    <a:pt x="805434" y="555531"/>
                    <a:pt x="780872" y="531001"/>
                    <a:pt x="750570" y="531001"/>
                  </a:cubicBezTo>
                  <a:close/>
                  <a:moveTo>
                    <a:pt x="567690" y="713646"/>
                  </a:moveTo>
                  <a:cubicBezTo>
                    <a:pt x="537388" y="713646"/>
                    <a:pt x="512826" y="738176"/>
                    <a:pt x="512826" y="768439"/>
                  </a:cubicBezTo>
                  <a:cubicBezTo>
                    <a:pt x="512826" y="798702"/>
                    <a:pt x="537388" y="823233"/>
                    <a:pt x="567690" y="823233"/>
                  </a:cubicBezTo>
                  <a:cubicBezTo>
                    <a:pt x="597992" y="823233"/>
                    <a:pt x="622554" y="798702"/>
                    <a:pt x="622554" y="768439"/>
                  </a:cubicBezTo>
                  <a:cubicBezTo>
                    <a:pt x="622554" y="738176"/>
                    <a:pt x="597992" y="713646"/>
                    <a:pt x="567690" y="713646"/>
                  </a:cubicBezTo>
                  <a:close/>
                  <a:moveTo>
                    <a:pt x="384810" y="896291"/>
                  </a:moveTo>
                  <a:cubicBezTo>
                    <a:pt x="367494" y="896291"/>
                    <a:pt x="351193" y="904478"/>
                    <a:pt x="340868" y="918360"/>
                  </a:cubicBezTo>
                  <a:cubicBezTo>
                    <a:pt x="356699" y="948376"/>
                    <a:pt x="372872" y="977466"/>
                    <a:pt x="389382" y="1005624"/>
                  </a:cubicBezTo>
                  <a:cubicBezTo>
                    <a:pt x="419583" y="1003639"/>
                    <a:pt x="442455" y="977580"/>
                    <a:pt x="440461" y="947418"/>
                  </a:cubicBezTo>
                  <a:cubicBezTo>
                    <a:pt x="438544" y="918271"/>
                    <a:pt x="414052" y="895770"/>
                    <a:pt x="384810" y="896291"/>
                  </a:cubicBezTo>
                  <a:close/>
                  <a:moveTo>
                    <a:pt x="201930" y="348357"/>
                  </a:moveTo>
                  <a:cubicBezTo>
                    <a:pt x="171628" y="348357"/>
                    <a:pt x="147066" y="372887"/>
                    <a:pt x="147066" y="403150"/>
                  </a:cubicBezTo>
                  <a:cubicBezTo>
                    <a:pt x="146971" y="405008"/>
                    <a:pt x="146971" y="406873"/>
                    <a:pt x="147066" y="408731"/>
                  </a:cubicBezTo>
                  <a:cubicBezTo>
                    <a:pt x="150152" y="438835"/>
                    <a:pt x="177095" y="460740"/>
                    <a:pt x="207239" y="457652"/>
                  </a:cubicBezTo>
                  <a:cubicBezTo>
                    <a:pt x="233115" y="455007"/>
                    <a:pt x="253568" y="434574"/>
                    <a:pt x="256222" y="408731"/>
                  </a:cubicBezTo>
                  <a:cubicBezTo>
                    <a:pt x="256426" y="406879"/>
                    <a:pt x="256534" y="405014"/>
                    <a:pt x="256540" y="403150"/>
                  </a:cubicBezTo>
                  <a:cubicBezTo>
                    <a:pt x="256540" y="372988"/>
                    <a:pt x="232131" y="348496"/>
                    <a:pt x="201930" y="348357"/>
                  </a:cubicBezTo>
                  <a:close/>
                  <a:moveTo>
                    <a:pt x="19050" y="165585"/>
                  </a:moveTo>
                  <a:cubicBezTo>
                    <a:pt x="12548" y="165591"/>
                    <a:pt x="6098" y="166752"/>
                    <a:pt x="0" y="169010"/>
                  </a:cubicBezTo>
                  <a:cubicBezTo>
                    <a:pt x="15791" y="201226"/>
                    <a:pt x="31350" y="234077"/>
                    <a:pt x="46672" y="267562"/>
                  </a:cubicBezTo>
                  <a:cubicBezTo>
                    <a:pt x="72803" y="252303"/>
                    <a:pt x="81597" y="218787"/>
                    <a:pt x="66319" y="192690"/>
                  </a:cubicBezTo>
                  <a:cubicBezTo>
                    <a:pt x="56496" y="175916"/>
                    <a:pt x="38506" y="165598"/>
                    <a:pt x="19050" y="165585"/>
                  </a:cubicBezTo>
                  <a:close/>
                  <a:moveTo>
                    <a:pt x="162179" y="0"/>
                  </a:moveTo>
                  <a:cubicBezTo>
                    <a:pt x="141294" y="21924"/>
                    <a:pt x="142164" y="56607"/>
                    <a:pt x="164116" y="77465"/>
                  </a:cubicBezTo>
                  <a:cubicBezTo>
                    <a:pt x="186068" y="98324"/>
                    <a:pt x="220796" y="97455"/>
                    <a:pt x="241681" y="75531"/>
                  </a:cubicBezTo>
                  <a:cubicBezTo>
                    <a:pt x="261830" y="54375"/>
                    <a:pt x="261830" y="21156"/>
                    <a:pt x="241681" y="0"/>
                  </a:cubicBezTo>
                  <a:close/>
                  <a:moveTo>
                    <a:pt x="567690" y="1078808"/>
                  </a:moveTo>
                  <a:cubicBezTo>
                    <a:pt x="537388" y="1078808"/>
                    <a:pt x="512826" y="1103339"/>
                    <a:pt x="512826" y="1133602"/>
                  </a:cubicBezTo>
                  <a:cubicBezTo>
                    <a:pt x="512731" y="1135460"/>
                    <a:pt x="512731" y="1137324"/>
                    <a:pt x="512826" y="1139182"/>
                  </a:cubicBezTo>
                  <a:cubicBezTo>
                    <a:pt x="515912" y="1169287"/>
                    <a:pt x="542855" y="1191192"/>
                    <a:pt x="572999" y="1188103"/>
                  </a:cubicBezTo>
                  <a:cubicBezTo>
                    <a:pt x="598875" y="1185459"/>
                    <a:pt x="619328" y="1165026"/>
                    <a:pt x="621983" y="1139182"/>
                  </a:cubicBezTo>
                  <a:cubicBezTo>
                    <a:pt x="622186" y="1137331"/>
                    <a:pt x="622294" y="1135466"/>
                    <a:pt x="622300" y="1133602"/>
                  </a:cubicBezTo>
                  <a:cubicBezTo>
                    <a:pt x="622300" y="1103440"/>
                    <a:pt x="597891" y="1078948"/>
                    <a:pt x="567690" y="1078808"/>
                  </a:cubicBezTo>
                  <a:close/>
                  <a:moveTo>
                    <a:pt x="384810" y="165585"/>
                  </a:moveTo>
                  <a:cubicBezTo>
                    <a:pt x="354508" y="165585"/>
                    <a:pt x="329946" y="190115"/>
                    <a:pt x="329946" y="220379"/>
                  </a:cubicBezTo>
                  <a:cubicBezTo>
                    <a:pt x="329946" y="250642"/>
                    <a:pt x="354508" y="275172"/>
                    <a:pt x="384810" y="275172"/>
                  </a:cubicBezTo>
                  <a:cubicBezTo>
                    <a:pt x="415112" y="275172"/>
                    <a:pt x="439674" y="250642"/>
                    <a:pt x="439674" y="220379"/>
                  </a:cubicBezTo>
                  <a:cubicBezTo>
                    <a:pt x="439674" y="220359"/>
                    <a:pt x="439674" y="220334"/>
                    <a:pt x="439674" y="220315"/>
                  </a:cubicBezTo>
                  <a:cubicBezTo>
                    <a:pt x="439674" y="190090"/>
                    <a:pt x="415138" y="165585"/>
                    <a:pt x="384874" y="165585"/>
                  </a:cubicBezTo>
                  <a:cubicBezTo>
                    <a:pt x="384854" y="165585"/>
                    <a:pt x="384829" y="165585"/>
                    <a:pt x="384810" y="165585"/>
                  </a:cubicBezTo>
                  <a:close/>
                  <a:moveTo>
                    <a:pt x="933450" y="713519"/>
                  </a:moveTo>
                  <a:cubicBezTo>
                    <a:pt x="931590" y="713424"/>
                    <a:pt x="929723" y="713424"/>
                    <a:pt x="927862" y="713519"/>
                  </a:cubicBezTo>
                  <a:cubicBezTo>
                    <a:pt x="897700" y="716772"/>
                    <a:pt x="875894" y="743827"/>
                    <a:pt x="879151" y="773950"/>
                  </a:cubicBezTo>
                  <a:cubicBezTo>
                    <a:pt x="881920" y="799584"/>
                    <a:pt x="902195" y="819827"/>
                    <a:pt x="927862" y="822599"/>
                  </a:cubicBezTo>
                  <a:cubicBezTo>
                    <a:pt x="929704" y="822599"/>
                    <a:pt x="931545" y="822599"/>
                    <a:pt x="933450" y="822599"/>
                  </a:cubicBezTo>
                  <a:cubicBezTo>
                    <a:pt x="963752" y="822599"/>
                    <a:pt x="988314" y="798068"/>
                    <a:pt x="988314" y="767805"/>
                  </a:cubicBezTo>
                  <a:cubicBezTo>
                    <a:pt x="988314" y="737542"/>
                    <a:pt x="963752" y="713012"/>
                    <a:pt x="933450" y="713012"/>
                  </a:cubicBezTo>
                  <a:close/>
                  <a:moveTo>
                    <a:pt x="384810" y="530874"/>
                  </a:moveTo>
                  <a:cubicBezTo>
                    <a:pt x="354508" y="530874"/>
                    <a:pt x="329946" y="555404"/>
                    <a:pt x="329946" y="585668"/>
                  </a:cubicBezTo>
                  <a:cubicBezTo>
                    <a:pt x="329946" y="615931"/>
                    <a:pt x="354508" y="640461"/>
                    <a:pt x="384810" y="640461"/>
                  </a:cubicBezTo>
                  <a:cubicBezTo>
                    <a:pt x="415112" y="640461"/>
                    <a:pt x="439674" y="615931"/>
                    <a:pt x="439674" y="585668"/>
                  </a:cubicBezTo>
                  <a:cubicBezTo>
                    <a:pt x="439604" y="555455"/>
                    <a:pt x="415061" y="531001"/>
                    <a:pt x="384810" y="531001"/>
                  </a:cubicBezTo>
                  <a:close/>
                  <a:moveTo>
                    <a:pt x="1847850" y="165585"/>
                  </a:moveTo>
                  <a:cubicBezTo>
                    <a:pt x="1817586" y="165420"/>
                    <a:pt x="1792916" y="189786"/>
                    <a:pt x="1792745" y="220011"/>
                  </a:cubicBezTo>
                  <a:cubicBezTo>
                    <a:pt x="1792662" y="235485"/>
                    <a:pt x="1799139" y="250274"/>
                    <a:pt x="1810576" y="260712"/>
                  </a:cubicBezTo>
                  <a:cubicBezTo>
                    <a:pt x="1823911" y="229048"/>
                    <a:pt x="1837138" y="197440"/>
                    <a:pt x="1850263" y="165902"/>
                  </a:cubicBezTo>
                  <a:close/>
                  <a:moveTo>
                    <a:pt x="1427226" y="951084"/>
                  </a:moveTo>
                  <a:cubicBezTo>
                    <a:pt x="1427232" y="966767"/>
                    <a:pt x="1433982" y="981690"/>
                    <a:pt x="1445768" y="992052"/>
                  </a:cubicBezTo>
                  <a:cubicBezTo>
                    <a:pt x="1464818" y="962563"/>
                    <a:pt x="1483868" y="931868"/>
                    <a:pt x="1502346" y="900222"/>
                  </a:cubicBezTo>
                  <a:cubicBezTo>
                    <a:pt x="1474292" y="888978"/>
                    <a:pt x="1442422" y="902582"/>
                    <a:pt x="1431163" y="930600"/>
                  </a:cubicBezTo>
                  <a:cubicBezTo>
                    <a:pt x="1428560" y="937075"/>
                    <a:pt x="1427226" y="943981"/>
                    <a:pt x="1427226" y="950957"/>
                  </a:cubicBezTo>
                  <a:close/>
                  <a:moveTo>
                    <a:pt x="1482090" y="531001"/>
                  </a:moveTo>
                  <a:cubicBezTo>
                    <a:pt x="1451788" y="531001"/>
                    <a:pt x="1427226" y="555531"/>
                    <a:pt x="1427226" y="585795"/>
                  </a:cubicBezTo>
                  <a:cubicBezTo>
                    <a:pt x="1427226" y="616058"/>
                    <a:pt x="1451788" y="640588"/>
                    <a:pt x="1482090" y="640588"/>
                  </a:cubicBezTo>
                  <a:cubicBezTo>
                    <a:pt x="1512392" y="640588"/>
                    <a:pt x="1536954" y="616058"/>
                    <a:pt x="1536954" y="585795"/>
                  </a:cubicBezTo>
                  <a:cubicBezTo>
                    <a:pt x="1536954" y="555531"/>
                    <a:pt x="1512392" y="531001"/>
                    <a:pt x="1482090" y="531001"/>
                  </a:cubicBezTo>
                  <a:close/>
                  <a:moveTo>
                    <a:pt x="1259459" y="127"/>
                  </a:moveTo>
                  <a:cubicBezTo>
                    <a:pt x="1238574" y="22050"/>
                    <a:pt x="1239444" y="56734"/>
                    <a:pt x="1261396" y="77592"/>
                  </a:cubicBezTo>
                  <a:cubicBezTo>
                    <a:pt x="1283348" y="98450"/>
                    <a:pt x="1318076" y="97582"/>
                    <a:pt x="1338961" y="75658"/>
                  </a:cubicBezTo>
                  <a:cubicBezTo>
                    <a:pt x="1359110" y="54502"/>
                    <a:pt x="1359110" y="21283"/>
                    <a:pt x="1338961" y="127"/>
                  </a:cubicBezTo>
                  <a:close/>
                  <a:moveTo>
                    <a:pt x="1482090" y="165585"/>
                  </a:moveTo>
                  <a:cubicBezTo>
                    <a:pt x="1451788" y="165585"/>
                    <a:pt x="1427226" y="190115"/>
                    <a:pt x="1427226" y="220379"/>
                  </a:cubicBezTo>
                  <a:cubicBezTo>
                    <a:pt x="1427226" y="250642"/>
                    <a:pt x="1451788" y="275172"/>
                    <a:pt x="1482090" y="275172"/>
                  </a:cubicBezTo>
                  <a:cubicBezTo>
                    <a:pt x="1512392" y="275172"/>
                    <a:pt x="1536954" y="250642"/>
                    <a:pt x="1536954" y="220379"/>
                  </a:cubicBezTo>
                  <a:cubicBezTo>
                    <a:pt x="1536954" y="220359"/>
                    <a:pt x="1536954" y="220334"/>
                    <a:pt x="1536954" y="220315"/>
                  </a:cubicBezTo>
                  <a:cubicBezTo>
                    <a:pt x="1536922" y="190077"/>
                    <a:pt x="1512367" y="165585"/>
                    <a:pt x="1482090" y="165585"/>
                  </a:cubicBezTo>
                  <a:close/>
                  <a:moveTo>
                    <a:pt x="1625219" y="0"/>
                  </a:moveTo>
                  <a:cubicBezTo>
                    <a:pt x="1604334" y="21924"/>
                    <a:pt x="1605204" y="56607"/>
                    <a:pt x="1627156" y="77465"/>
                  </a:cubicBezTo>
                  <a:cubicBezTo>
                    <a:pt x="1649108" y="98324"/>
                    <a:pt x="1683836" y="97455"/>
                    <a:pt x="1704721" y="75531"/>
                  </a:cubicBezTo>
                  <a:cubicBezTo>
                    <a:pt x="1724870" y="54375"/>
                    <a:pt x="1724870" y="21156"/>
                    <a:pt x="1704721" y="0"/>
                  </a:cubicBezTo>
                  <a:close/>
                  <a:moveTo>
                    <a:pt x="1299210" y="348230"/>
                  </a:moveTo>
                  <a:cubicBezTo>
                    <a:pt x="1268908" y="348230"/>
                    <a:pt x="1244346" y="372760"/>
                    <a:pt x="1244346" y="403023"/>
                  </a:cubicBezTo>
                  <a:cubicBezTo>
                    <a:pt x="1244251" y="404881"/>
                    <a:pt x="1244251" y="406746"/>
                    <a:pt x="1244346" y="408604"/>
                  </a:cubicBezTo>
                  <a:cubicBezTo>
                    <a:pt x="1247604" y="438728"/>
                    <a:pt x="1274693" y="460505"/>
                    <a:pt x="1304855" y="457252"/>
                  </a:cubicBezTo>
                  <a:cubicBezTo>
                    <a:pt x="1330522" y="454487"/>
                    <a:pt x="1350791" y="434238"/>
                    <a:pt x="1353566" y="408604"/>
                  </a:cubicBezTo>
                  <a:cubicBezTo>
                    <a:pt x="1353566" y="406765"/>
                    <a:pt x="1353566" y="404926"/>
                    <a:pt x="1353566" y="403023"/>
                  </a:cubicBezTo>
                  <a:cubicBezTo>
                    <a:pt x="1353496" y="373007"/>
                    <a:pt x="1329265" y="348636"/>
                    <a:pt x="1299210" y="348357"/>
                  </a:cubicBezTo>
                  <a:close/>
                  <a:moveTo>
                    <a:pt x="1664970" y="348230"/>
                  </a:moveTo>
                  <a:cubicBezTo>
                    <a:pt x="1634668" y="348230"/>
                    <a:pt x="1610106" y="372760"/>
                    <a:pt x="1610106" y="403023"/>
                  </a:cubicBezTo>
                  <a:cubicBezTo>
                    <a:pt x="1610106" y="404926"/>
                    <a:pt x="1610106" y="406765"/>
                    <a:pt x="1610106" y="408604"/>
                  </a:cubicBezTo>
                  <a:cubicBezTo>
                    <a:pt x="1613192" y="438708"/>
                    <a:pt x="1640135" y="460613"/>
                    <a:pt x="1670279" y="457525"/>
                  </a:cubicBezTo>
                  <a:cubicBezTo>
                    <a:pt x="1696155" y="454880"/>
                    <a:pt x="1716608" y="434447"/>
                    <a:pt x="1719263" y="408604"/>
                  </a:cubicBezTo>
                  <a:cubicBezTo>
                    <a:pt x="1719466" y="406752"/>
                    <a:pt x="1719574" y="404888"/>
                    <a:pt x="1719580" y="403023"/>
                  </a:cubicBezTo>
                  <a:cubicBezTo>
                    <a:pt x="1719510" y="372912"/>
                    <a:pt x="1695120" y="348496"/>
                    <a:pt x="1664970" y="348357"/>
                  </a:cubicBezTo>
                  <a:close/>
                  <a:moveTo>
                    <a:pt x="1299210" y="713519"/>
                  </a:moveTo>
                  <a:cubicBezTo>
                    <a:pt x="1268908" y="713519"/>
                    <a:pt x="1244346" y="738049"/>
                    <a:pt x="1244346" y="768312"/>
                  </a:cubicBezTo>
                  <a:cubicBezTo>
                    <a:pt x="1244346" y="798576"/>
                    <a:pt x="1268908" y="823106"/>
                    <a:pt x="1299210" y="823106"/>
                  </a:cubicBezTo>
                  <a:cubicBezTo>
                    <a:pt x="1329512" y="823106"/>
                    <a:pt x="1354074" y="798576"/>
                    <a:pt x="1354074" y="768312"/>
                  </a:cubicBezTo>
                  <a:cubicBezTo>
                    <a:pt x="1354004" y="738100"/>
                    <a:pt x="1329462" y="713646"/>
                    <a:pt x="1299210" y="713646"/>
                  </a:cubicBezTo>
                  <a:close/>
                  <a:moveTo>
                    <a:pt x="1116330" y="1261516"/>
                  </a:moveTo>
                  <a:cubicBezTo>
                    <a:pt x="1086066" y="1261478"/>
                    <a:pt x="1061498" y="1285951"/>
                    <a:pt x="1061466" y="1316183"/>
                  </a:cubicBezTo>
                  <a:cubicBezTo>
                    <a:pt x="1061447" y="1331936"/>
                    <a:pt x="1068229" y="1346934"/>
                    <a:pt x="1080071" y="1357342"/>
                  </a:cubicBezTo>
                  <a:cubicBezTo>
                    <a:pt x="1111701" y="1342628"/>
                    <a:pt x="1141838" y="1324897"/>
                    <a:pt x="1170051" y="1304387"/>
                  </a:cubicBezTo>
                  <a:cubicBezTo>
                    <a:pt x="1164438" y="1279293"/>
                    <a:pt x="1142073" y="1261504"/>
                    <a:pt x="1116330" y="1261643"/>
                  </a:cubicBezTo>
                  <a:close/>
                  <a:moveTo>
                    <a:pt x="933450" y="348293"/>
                  </a:moveTo>
                  <a:cubicBezTo>
                    <a:pt x="931590" y="348198"/>
                    <a:pt x="929723" y="348198"/>
                    <a:pt x="927862" y="348293"/>
                  </a:cubicBezTo>
                  <a:cubicBezTo>
                    <a:pt x="899859" y="351160"/>
                    <a:pt x="878567" y="374719"/>
                    <a:pt x="878586" y="402833"/>
                  </a:cubicBezTo>
                  <a:cubicBezTo>
                    <a:pt x="878491" y="404691"/>
                    <a:pt x="878491" y="406556"/>
                    <a:pt x="878586" y="408414"/>
                  </a:cubicBezTo>
                  <a:cubicBezTo>
                    <a:pt x="881297" y="434250"/>
                    <a:pt x="901738" y="454665"/>
                    <a:pt x="927608" y="457373"/>
                  </a:cubicBezTo>
                  <a:cubicBezTo>
                    <a:pt x="929469" y="457468"/>
                    <a:pt x="931335" y="457468"/>
                    <a:pt x="933196" y="457373"/>
                  </a:cubicBezTo>
                  <a:cubicBezTo>
                    <a:pt x="961320" y="457353"/>
                    <a:pt x="984879" y="436102"/>
                    <a:pt x="987743" y="408160"/>
                  </a:cubicBezTo>
                  <a:cubicBezTo>
                    <a:pt x="987838" y="406302"/>
                    <a:pt x="987838" y="404437"/>
                    <a:pt x="987743" y="402579"/>
                  </a:cubicBezTo>
                  <a:cubicBezTo>
                    <a:pt x="987431" y="372760"/>
                    <a:pt x="963308" y="348667"/>
                    <a:pt x="933450" y="348357"/>
                  </a:cubicBezTo>
                  <a:close/>
                  <a:moveTo>
                    <a:pt x="1116330" y="896227"/>
                  </a:moveTo>
                  <a:cubicBezTo>
                    <a:pt x="1086028" y="896227"/>
                    <a:pt x="1061466" y="920757"/>
                    <a:pt x="1061466" y="951021"/>
                  </a:cubicBezTo>
                  <a:cubicBezTo>
                    <a:pt x="1061466" y="981284"/>
                    <a:pt x="1086028" y="1005814"/>
                    <a:pt x="1116330" y="1005814"/>
                  </a:cubicBezTo>
                  <a:cubicBezTo>
                    <a:pt x="1146632" y="1005814"/>
                    <a:pt x="1171194" y="981284"/>
                    <a:pt x="1171194" y="951021"/>
                  </a:cubicBezTo>
                  <a:cubicBezTo>
                    <a:pt x="1171156" y="920783"/>
                    <a:pt x="1146607" y="896291"/>
                    <a:pt x="1116330" y="896291"/>
                  </a:cubicBezTo>
                  <a:close/>
                  <a:moveTo>
                    <a:pt x="893636" y="127"/>
                  </a:moveTo>
                  <a:cubicBezTo>
                    <a:pt x="872788" y="22088"/>
                    <a:pt x="873709" y="56766"/>
                    <a:pt x="895699" y="77586"/>
                  </a:cubicBezTo>
                  <a:cubicBezTo>
                    <a:pt x="904494" y="85919"/>
                    <a:pt x="915803" y="91107"/>
                    <a:pt x="927862" y="92337"/>
                  </a:cubicBezTo>
                  <a:cubicBezTo>
                    <a:pt x="929716" y="92540"/>
                    <a:pt x="931583" y="92648"/>
                    <a:pt x="933450" y="92654"/>
                  </a:cubicBezTo>
                  <a:cubicBezTo>
                    <a:pt x="963752" y="92635"/>
                    <a:pt x="988301" y="68092"/>
                    <a:pt x="988282" y="37829"/>
                  </a:cubicBezTo>
                  <a:cubicBezTo>
                    <a:pt x="988276" y="23794"/>
                    <a:pt x="982878" y="10299"/>
                    <a:pt x="973201" y="127"/>
                  </a:cubicBezTo>
                  <a:close/>
                  <a:moveTo>
                    <a:pt x="1299210" y="1078808"/>
                  </a:moveTo>
                  <a:cubicBezTo>
                    <a:pt x="1268908" y="1078808"/>
                    <a:pt x="1244346" y="1103339"/>
                    <a:pt x="1244346" y="1133602"/>
                  </a:cubicBezTo>
                  <a:cubicBezTo>
                    <a:pt x="1244251" y="1135460"/>
                    <a:pt x="1244251" y="1137324"/>
                    <a:pt x="1244346" y="1139182"/>
                  </a:cubicBezTo>
                  <a:cubicBezTo>
                    <a:pt x="1247140" y="1166345"/>
                    <a:pt x="1269536" y="1187304"/>
                    <a:pt x="1296861" y="1188332"/>
                  </a:cubicBezTo>
                  <a:cubicBezTo>
                    <a:pt x="1315739" y="1167575"/>
                    <a:pt x="1334326" y="1145569"/>
                    <a:pt x="1352614" y="1122313"/>
                  </a:cubicBezTo>
                  <a:cubicBezTo>
                    <a:pt x="1347311" y="1097048"/>
                    <a:pt x="1325055" y="1078916"/>
                    <a:pt x="1299210" y="1078808"/>
                  </a:cubicBezTo>
                  <a:close/>
                  <a:moveTo>
                    <a:pt x="1116330" y="530874"/>
                  </a:moveTo>
                  <a:cubicBezTo>
                    <a:pt x="1086028" y="530874"/>
                    <a:pt x="1061466" y="555404"/>
                    <a:pt x="1061466" y="585668"/>
                  </a:cubicBezTo>
                  <a:cubicBezTo>
                    <a:pt x="1061466" y="615931"/>
                    <a:pt x="1086028" y="640461"/>
                    <a:pt x="1116330" y="640461"/>
                  </a:cubicBezTo>
                  <a:cubicBezTo>
                    <a:pt x="1146632" y="640461"/>
                    <a:pt x="1171194" y="615931"/>
                    <a:pt x="1171194" y="585668"/>
                  </a:cubicBezTo>
                  <a:cubicBezTo>
                    <a:pt x="1171124" y="555455"/>
                    <a:pt x="1146581" y="531001"/>
                    <a:pt x="1116330" y="531001"/>
                  </a:cubicBezTo>
                  <a:close/>
                  <a:moveTo>
                    <a:pt x="1116330" y="165585"/>
                  </a:moveTo>
                  <a:cubicBezTo>
                    <a:pt x="1086028" y="165585"/>
                    <a:pt x="1061466" y="190115"/>
                    <a:pt x="1061466" y="220379"/>
                  </a:cubicBezTo>
                  <a:cubicBezTo>
                    <a:pt x="1061466" y="250642"/>
                    <a:pt x="1086028" y="275172"/>
                    <a:pt x="1116330" y="275172"/>
                  </a:cubicBezTo>
                  <a:cubicBezTo>
                    <a:pt x="1146632" y="275172"/>
                    <a:pt x="1171194" y="250642"/>
                    <a:pt x="1171194" y="220379"/>
                  </a:cubicBezTo>
                  <a:cubicBezTo>
                    <a:pt x="1171194" y="220359"/>
                    <a:pt x="1171194" y="220334"/>
                    <a:pt x="1171194" y="220315"/>
                  </a:cubicBezTo>
                  <a:cubicBezTo>
                    <a:pt x="1171156" y="190077"/>
                    <a:pt x="1146607" y="165585"/>
                    <a:pt x="1116330" y="165585"/>
                  </a:cubicBezTo>
                  <a:close/>
                </a:path>
              </a:pathLst>
            </a:custGeom>
            <a:solidFill>
              <a:srgbClr val="04152C">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13"/>
            <p:cNvSpPr/>
            <p:nvPr/>
          </p:nvSpPr>
          <p:spPr>
            <a:xfrm>
              <a:off x="464296" y="3203434"/>
              <a:ext cx="852487" cy="485578"/>
            </a:xfrm>
            <a:custGeom>
              <a:avLst/>
              <a:gdLst/>
              <a:ahLst/>
              <a:cxnLst/>
              <a:rect l="l" t="t" r="r" b="b"/>
              <a:pathLst>
                <a:path w="1136649" h="647437" extrusionOk="0">
                  <a:moveTo>
                    <a:pt x="632968" y="647437"/>
                  </a:moveTo>
                  <a:cubicBezTo>
                    <a:pt x="884492" y="647437"/>
                    <a:pt x="1023684" y="362626"/>
                    <a:pt x="1136650" y="0"/>
                  </a:cubicBezTo>
                  <a:lnTo>
                    <a:pt x="0" y="0"/>
                  </a:lnTo>
                  <a:cubicBezTo>
                    <a:pt x="142494" y="321467"/>
                    <a:pt x="282067" y="647437"/>
                    <a:pt x="632968" y="647437"/>
                  </a:cubicBezTo>
                  <a:close/>
                </a:path>
              </a:pathLst>
            </a:custGeom>
            <a:solidFill>
              <a:srgbClr val="002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13"/>
            <p:cNvSpPr/>
            <p:nvPr/>
          </p:nvSpPr>
          <p:spPr>
            <a:xfrm>
              <a:off x="1894904" y="2489983"/>
              <a:ext cx="963930" cy="713456"/>
            </a:xfrm>
            <a:custGeom>
              <a:avLst/>
              <a:gdLst/>
              <a:ahLst/>
              <a:cxnLst/>
              <a:rect l="l" t="t" r="r" b="b"/>
              <a:pathLst>
                <a:path w="1285240" h="951274" extrusionOk="0">
                  <a:moveTo>
                    <a:pt x="584200" y="0"/>
                  </a:moveTo>
                  <a:cubicBezTo>
                    <a:pt x="388938" y="0"/>
                    <a:pt x="206692" y="447289"/>
                    <a:pt x="0" y="951274"/>
                  </a:cubicBezTo>
                  <a:lnTo>
                    <a:pt x="1285240" y="951274"/>
                  </a:lnTo>
                  <a:cubicBezTo>
                    <a:pt x="1028509" y="509883"/>
                    <a:pt x="837755" y="0"/>
                    <a:pt x="584200" y="0"/>
                  </a:cubicBezTo>
                  <a:close/>
                </a:path>
              </a:pathLst>
            </a:custGeom>
            <a:solidFill>
              <a:srgbClr val="83288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13"/>
            <p:cNvSpPr/>
            <p:nvPr/>
          </p:nvSpPr>
          <p:spPr>
            <a:xfrm>
              <a:off x="1316783" y="2071853"/>
              <a:ext cx="1372123" cy="1131588"/>
            </a:xfrm>
            <a:custGeom>
              <a:avLst/>
              <a:gdLst/>
              <a:ahLst/>
              <a:cxnLst/>
              <a:rect l="l" t="t" r="r" b="b"/>
              <a:pathLst>
                <a:path w="1829498" h="1508784" extrusionOk="0">
                  <a:moveTo>
                    <a:pt x="815658" y="0"/>
                  </a:moveTo>
                  <a:cubicBezTo>
                    <a:pt x="315468" y="0"/>
                    <a:pt x="197866" y="873714"/>
                    <a:pt x="0" y="1508784"/>
                  </a:cubicBezTo>
                  <a:lnTo>
                    <a:pt x="1829498" y="1508784"/>
                  </a:lnTo>
                  <a:cubicBezTo>
                    <a:pt x="1541526" y="928000"/>
                    <a:pt x="1355789" y="0"/>
                    <a:pt x="815658" y="0"/>
                  </a:cubicBezTo>
                  <a:close/>
                </a:path>
              </a:pathLst>
            </a:custGeom>
            <a:solidFill>
              <a:srgbClr val="FFA22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13"/>
            <p:cNvSpPr/>
            <p:nvPr/>
          </p:nvSpPr>
          <p:spPr>
            <a:xfrm>
              <a:off x="2688907" y="3203434"/>
              <a:ext cx="785813" cy="342887"/>
            </a:xfrm>
            <a:custGeom>
              <a:avLst/>
              <a:gdLst/>
              <a:ahLst/>
              <a:cxnLst/>
              <a:rect l="l" t="t" r="r" b="b"/>
              <a:pathLst>
                <a:path w="1047750" h="457182" extrusionOk="0">
                  <a:moveTo>
                    <a:pt x="500190" y="457182"/>
                  </a:moveTo>
                  <a:cubicBezTo>
                    <a:pt x="745744" y="457182"/>
                    <a:pt x="914019" y="257605"/>
                    <a:pt x="1047750" y="0"/>
                  </a:cubicBezTo>
                  <a:lnTo>
                    <a:pt x="0" y="0"/>
                  </a:lnTo>
                  <a:cubicBezTo>
                    <a:pt x="131191" y="264645"/>
                    <a:pt x="283528" y="457182"/>
                    <a:pt x="500190" y="457182"/>
                  </a:cubicBezTo>
                  <a:close/>
                </a:path>
              </a:pathLst>
            </a:custGeom>
            <a:gradFill>
              <a:gsLst>
                <a:gs pos="0">
                  <a:srgbClr val="A54FA6"/>
                </a:gs>
                <a:gs pos="100000">
                  <a:srgbClr val="F702A2"/>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13"/>
            <p:cNvSpPr/>
            <p:nvPr/>
          </p:nvSpPr>
          <p:spPr>
            <a:xfrm>
              <a:off x="6347555" y="3203434"/>
              <a:ext cx="987313" cy="485530"/>
            </a:xfrm>
            <a:custGeom>
              <a:avLst/>
              <a:gdLst/>
              <a:ahLst/>
              <a:cxnLst/>
              <a:rect l="l" t="t" r="r" b="b"/>
              <a:pathLst>
                <a:path w="1316418" h="647373" extrusionOk="0">
                  <a:moveTo>
                    <a:pt x="475298" y="345376"/>
                  </a:moveTo>
                  <a:cubicBezTo>
                    <a:pt x="465201" y="345376"/>
                    <a:pt x="457010" y="353551"/>
                    <a:pt x="457010" y="363640"/>
                  </a:cubicBezTo>
                  <a:cubicBezTo>
                    <a:pt x="457010" y="373730"/>
                    <a:pt x="465201" y="381905"/>
                    <a:pt x="475298" y="381905"/>
                  </a:cubicBezTo>
                  <a:cubicBezTo>
                    <a:pt x="485394" y="381905"/>
                    <a:pt x="493586" y="373730"/>
                    <a:pt x="493586" y="363640"/>
                  </a:cubicBezTo>
                  <a:cubicBezTo>
                    <a:pt x="493586" y="353551"/>
                    <a:pt x="485394" y="345376"/>
                    <a:pt x="475298" y="345376"/>
                  </a:cubicBezTo>
                  <a:close/>
                  <a:moveTo>
                    <a:pt x="475298" y="436698"/>
                  </a:moveTo>
                  <a:cubicBezTo>
                    <a:pt x="465201" y="436698"/>
                    <a:pt x="457010" y="444873"/>
                    <a:pt x="457010" y="454963"/>
                  </a:cubicBezTo>
                  <a:cubicBezTo>
                    <a:pt x="457010" y="465053"/>
                    <a:pt x="465201" y="473227"/>
                    <a:pt x="475298" y="473227"/>
                  </a:cubicBezTo>
                  <a:cubicBezTo>
                    <a:pt x="485394" y="473227"/>
                    <a:pt x="493586" y="465053"/>
                    <a:pt x="493586" y="454963"/>
                  </a:cubicBezTo>
                  <a:cubicBezTo>
                    <a:pt x="493586" y="444873"/>
                    <a:pt x="485394" y="436698"/>
                    <a:pt x="475298" y="436698"/>
                  </a:cubicBezTo>
                  <a:close/>
                  <a:moveTo>
                    <a:pt x="475298" y="528021"/>
                  </a:moveTo>
                  <a:cubicBezTo>
                    <a:pt x="465138" y="527983"/>
                    <a:pt x="456947" y="536164"/>
                    <a:pt x="456883" y="546285"/>
                  </a:cubicBezTo>
                  <a:cubicBezTo>
                    <a:pt x="456819" y="556407"/>
                    <a:pt x="465011" y="564638"/>
                    <a:pt x="475171" y="564676"/>
                  </a:cubicBezTo>
                  <a:cubicBezTo>
                    <a:pt x="485331" y="564714"/>
                    <a:pt x="493523" y="556533"/>
                    <a:pt x="493586" y="546412"/>
                  </a:cubicBezTo>
                  <a:cubicBezTo>
                    <a:pt x="493586" y="546367"/>
                    <a:pt x="493586" y="546330"/>
                    <a:pt x="493586" y="546285"/>
                  </a:cubicBezTo>
                  <a:cubicBezTo>
                    <a:pt x="493586" y="536195"/>
                    <a:pt x="485394" y="528021"/>
                    <a:pt x="475298" y="528021"/>
                  </a:cubicBezTo>
                  <a:close/>
                  <a:moveTo>
                    <a:pt x="429578" y="25748"/>
                  </a:moveTo>
                  <a:cubicBezTo>
                    <a:pt x="419481" y="25748"/>
                    <a:pt x="411290" y="33922"/>
                    <a:pt x="411290" y="44012"/>
                  </a:cubicBezTo>
                  <a:cubicBezTo>
                    <a:pt x="411290" y="54102"/>
                    <a:pt x="419481" y="62277"/>
                    <a:pt x="429578" y="62277"/>
                  </a:cubicBezTo>
                  <a:cubicBezTo>
                    <a:pt x="439675" y="62277"/>
                    <a:pt x="447866" y="54102"/>
                    <a:pt x="447866" y="44012"/>
                  </a:cubicBezTo>
                  <a:cubicBezTo>
                    <a:pt x="447739" y="33998"/>
                    <a:pt x="439611" y="25938"/>
                    <a:pt x="429578" y="25938"/>
                  </a:cubicBezTo>
                  <a:close/>
                  <a:moveTo>
                    <a:pt x="475298" y="162731"/>
                  </a:moveTo>
                  <a:cubicBezTo>
                    <a:pt x="465201" y="162731"/>
                    <a:pt x="457010" y="170906"/>
                    <a:pt x="457010" y="180996"/>
                  </a:cubicBezTo>
                  <a:cubicBezTo>
                    <a:pt x="457010" y="191086"/>
                    <a:pt x="465201" y="199260"/>
                    <a:pt x="475298" y="199260"/>
                  </a:cubicBezTo>
                  <a:cubicBezTo>
                    <a:pt x="485394" y="199260"/>
                    <a:pt x="493586" y="191086"/>
                    <a:pt x="493586" y="180996"/>
                  </a:cubicBezTo>
                  <a:cubicBezTo>
                    <a:pt x="493586" y="170906"/>
                    <a:pt x="485394" y="162731"/>
                    <a:pt x="475298" y="162731"/>
                  </a:cubicBezTo>
                  <a:close/>
                  <a:moveTo>
                    <a:pt x="521018" y="573682"/>
                  </a:moveTo>
                  <a:cubicBezTo>
                    <a:pt x="510922" y="573682"/>
                    <a:pt x="502730" y="581856"/>
                    <a:pt x="502730" y="591946"/>
                  </a:cubicBezTo>
                  <a:cubicBezTo>
                    <a:pt x="502730" y="591946"/>
                    <a:pt x="502730" y="591946"/>
                    <a:pt x="502730" y="592263"/>
                  </a:cubicBezTo>
                  <a:cubicBezTo>
                    <a:pt x="512826" y="596747"/>
                    <a:pt x="523113" y="600971"/>
                    <a:pt x="533591" y="604947"/>
                  </a:cubicBezTo>
                  <a:cubicBezTo>
                    <a:pt x="541020" y="598123"/>
                    <a:pt x="541528" y="586568"/>
                    <a:pt x="534670" y="579142"/>
                  </a:cubicBezTo>
                  <a:cubicBezTo>
                    <a:pt x="531114" y="575293"/>
                    <a:pt x="526098" y="573143"/>
                    <a:pt x="520891" y="573238"/>
                  </a:cubicBezTo>
                  <a:close/>
                  <a:moveTo>
                    <a:pt x="475298" y="254054"/>
                  </a:moveTo>
                  <a:cubicBezTo>
                    <a:pt x="465201" y="254054"/>
                    <a:pt x="457010" y="262228"/>
                    <a:pt x="457010" y="272318"/>
                  </a:cubicBezTo>
                  <a:cubicBezTo>
                    <a:pt x="457010" y="282408"/>
                    <a:pt x="465201" y="290583"/>
                    <a:pt x="475298" y="290583"/>
                  </a:cubicBezTo>
                  <a:cubicBezTo>
                    <a:pt x="485394" y="290583"/>
                    <a:pt x="493586" y="282408"/>
                    <a:pt x="493586" y="272318"/>
                  </a:cubicBezTo>
                  <a:cubicBezTo>
                    <a:pt x="493459" y="262304"/>
                    <a:pt x="485331" y="254244"/>
                    <a:pt x="475298" y="254244"/>
                  </a:cubicBezTo>
                  <a:close/>
                  <a:moveTo>
                    <a:pt x="475298" y="71409"/>
                  </a:moveTo>
                  <a:cubicBezTo>
                    <a:pt x="465201" y="71409"/>
                    <a:pt x="457010" y="79584"/>
                    <a:pt x="457010" y="89673"/>
                  </a:cubicBezTo>
                  <a:cubicBezTo>
                    <a:pt x="457010" y="99763"/>
                    <a:pt x="465201" y="107938"/>
                    <a:pt x="475298" y="107938"/>
                  </a:cubicBezTo>
                  <a:cubicBezTo>
                    <a:pt x="485394" y="107938"/>
                    <a:pt x="493586" y="99763"/>
                    <a:pt x="493586" y="89673"/>
                  </a:cubicBezTo>
                  <a:cubicBezTo>
                    <a:pt x="493586" y="79584"/>
                    <a:pt x="485394" y="71409"/>
                    <a:pt x="475298" y="71409"/>
                  </a:cubicBezTo>
                  <a:close/>
                  <a:moveTo>
                    <a:pt x="521018" y="482359"/>
                  </a:moveTo>
                  <a:cubicBezTo>
                    <a:pt x="510922" y="482359"/>
                    <a:pt x="502730" y="490534"/>
                    <a:pt x="502730" y="500624"/>
                  </a:cubicBezTo>
                  <a:cubicBezTo>
                    <a:pt x="502730" y="510714"/>
                    <a:pt x="510922" y="518888"/>
                    <a:pt x="521018" y="518888"/>
                  </a:cubicBezTo>
                  <a:cubicBezTo>
                    <a:pt x="531114" y="518888"/>
                    <a:pt x="539306" y="510714"/>
                    <a:pt x="539306" y="500624"/>
                  </a:cubicBezTo>
                  <a:cubicBezTo>
                    <a:pt x="539179" y="490610"/>
                    <a:pt x="531051" y="482550"/>
                    <a:pt x="521018" y="482550"/>
                  </a:cubicBezTo>
                  <a:close/>
                  <a:moveTo>
                    <a:pt x="383858" y="162731"/>
                  </a:moveTo>
                  <a:cubicBezTo>
                    <a:pt x="373762" y="162731"/>
                    <a:pt x="365570" y="170906"/>
                    <a:pt x="365570" y="180996"/>
                  </a:cubicBezTo>
                  <a:cubicBezTo>
                    <a:pt x="365570" y="191086"/>
                    <a:pt x="373762" y="199260"/>
                    <a:pt x="383858" y="199260"/>
                  </a:cubicBezTo>
                  <a:cubicBezTo>
                    <a:pt x="393954" y="199260"/>
                    <a:pt x="402146" y="191086"/>
                    <a:pt x="402146" y="180996"/>
                  </a:cubicBezTo>
                  <a:cubicBezTo>
                    <a:pt x="402146" y="170906"/>
                    <a:pt x="393954" y="162731"/>
                    <a:pt x="383858" y="162731"/>
                  </a:cubicBezTo>
                  <a:close/>
                  <a:moveTo>
                    <a:pt x="383858" y="254054"/>
                  </a:moveTo>
                  <a:cubicBezTo>
                    <a:pt x="373762" y="254054"/>
                    <a:pt x="365570" y="262228"/>
                    <a:pt x="365570" y="272318"/>
                  </a:cubicBezTo>
                  <a:cubicBezTo>
                    <a:pt x="365570" y="282408"/>
                    <a:pt x="373762" y="290583"/>
                    <a:pt x="383858" y="290583"/>
                  </a:cubicBezTo>
                  <a:cubicBezTo>
                    <a:pt x="393954" y="290583"/>
                    <a:pt x="402146" y="282408"/>
                    <a:pt x="402146" y="272318"/>
                  </a:cubicBezTo>
                  <a:cubicBezTo>
                    <a:pt x="402019" y="262304"/>
                    <a:pt x="393891" y="254244"/>
                    <a:pt x="383858" y="254244"/>
                  </a:cubicBezTo>
                  <a:close/>
                  <a:moveTo>
                    <a:pt x="383858" y="71409"/>
                  </a:moveTo>
                  <a:cubicBezTo>
                    <a:pt x="373762" y="71409"/>
                    <a:pt x="365570" y="79584"/>
                    <a:pt x="365570" y="89673"/>
                  </a:cubicBezTo>
                  <a:cubicBezTo>
                    <a:pt x="365570" y="99763"/>
                    <a:pt x="373762" y="107938"/>
                    <a:pt x="383858" y="107938"/>
                  </a:cubicBezTo>
                  <a:cubicBezTo>
                    <a:pt x="393954" y="107938"/>
                    <a:pt x="402146" y="99763"/>
                    <a:pt x="402146" y="89673"/>
                  </a:cubicBezTo>
                  <a:cubicBezTo>
                    <a:pt x="402146" y="79584"/>
                    <a:pt x="393954" y="71409"/>
                    <a:pt x="383858" y="71409"/>
                  </a:cubicBezTo>
                  <a:close/>
                  <a:moveTo>
                    <a:pt x="383858" y="345376"/>
                  </a:moveTo>
                  <a:cubicBezTo>
                    <a:pt x="373762" y="345376"/>
                    <a:pt x="365570" y="353551"/>
                    <a:pt x="365570" y="363640"/>
                  </a:cubicBezTo>
                  <a:cubicBezTo>
                    <a:pt x="365570" y="373730"/>
                    <a:pt x="373762" y="381905"/>
                    <a:pt x="383858" y="381905"/>
                  </a:cubicBezTo>
                  <a:cubicBezTo>
                    <a:pt x="393954" y="381905"/>
                    <a:pt x="402146" y="373730"/>
                    <a:pt x="402146" y="363640"/>
                  </a:cubicBezTo>
                  <a:cubicBezTo>
                    <a:pt x="402146" y="353551"/>
                    <a:pt x="393954" y="345376"/>
                    <a:pt x="383858" y="345376"/>
                  </a:cubicBezTo>
                  <a:close/>
                  <a:moveTo>
                    <a:pt x="429578" y="208392"/>
                  </a:moveTo>
                  <a:cubicBezTo>
                    <a:pt x="419481" y="208392"/>
                    <a:pt x="411290" y="216567"/>
                    <a:pt x="411290" y="226657"/>
                  </a:cubicBezTo>
                  <a:cubicBezTo>
                    <a:pt x="411290" y="236747"/>
                    <a:pt x="419481" y="244921"/>
                    <a:pt x="429578" y="244921"/>
                  </a:cubicBezTo>
                  <a:cubicBezTo>
                    <a:pt x="439675" y="244921"/>
                    <a:pt x="447866" y="236747"/>
                    <a:pt x="447866" y="226657"/>
                  </a:cubicBezTo>
                  <a:cubicBezTo>
                    <a:pt x="447866" y="216567"/>
                    <a:pt x="439675" y="208392"/>
                    <a:pt x="429578" y="208392"/>
                  </a:cubicBezTo>
                  <a:close/>
                  <a:moveTo>
                    <a:pt x="429578" y="117070"/>
                  </a:moveTo>
                  <a:cubicBezTo>
                    <a:pt x="419481" y="117070"/>
                    <a:pt x="411290" y="125245"/>
                    <a:pt x="411290" y="135335"/>
                  </a:cubicBezTo>
                  <a:cubicBezTo>
                    <a:pt x="411290" y="145424"/>
                    <a:pt x="419481" y="153599"/>
                    <a:pt x="429578" y="153599"/>
                  </a:cubicBezTo>
                  <a:cubicBezTo>
                    <a:pt x="439675" y="153599"/>
                    <a:pt x="447866" y="145424"/>
                    <a:pt x="447866" y="135335"/>
                  </a:cubicBezTo>
                  <a:cubicBezTo>
                    <a:pt x="447866" y="125245"/>
                    <a:pt x="439675" y="117070"/>
                    <a:pt x="429578" y="117070"/>
                  </a:cubicBezTo>
                  <a:close/>
                  <a:moveTo>
                    <a:pt x="429578" y="299715"/>
                  </a:moveTo>
                  <a:cubicBezTo>
                    <a:pt x="419481" y="299715"/>
                    <a:pt x="411290" y="307890"/>
                    <a:pt x="411290" y="317979"/>
                  </a:cubicBezTo>
                  <a:cubicBezTo>
                    <a:pt x="411290" y="328069"/>
                    <a:pt x="419481" y="336244"/>
                    <a:pt x="429578" y="336244"/>
                  </a:cubicBezTo>
                  <a:cubicBezTo>
                    <a:pt x="439675" y="336244"/>
                    <a:pt x="447866" y="328069"/>
                    <a:pt x="447866" y="317979"/>
                  </a:cubicBezTo>
                  <a:cubicBezTo>
                    <a:pt x="447866" y="307890"/>
                    <a:pt x="439675" y="299715"/>
                    <a:pt x="429578" y="299715"/>
                  </a:cubicBezTo>
                  <a:close/>
                  <a:moveTo>
                    <a:pt x="429578" y="482359"/>
                  </a:moveTo>
                  <a:cubicBezTo>
                    <a:pt x="419481" y="482359"/>
                    <a:pt x="411290" y="490534"/>
                    <a:pt x="411290" y="500624"/>
                  </a:cubicBezTo>
                  <a:cubicBezTo>
                    <a:pt x="411290" y="510714"/>
                    <a:pt x="419481" y="518888"/>
                    <a:pt x="429578" y="518888"/>
                  </a:cubicBezTo>
                  <a:cubicBezTo>
                    <a:pt x="439675" y="518888"/>
                    <a:pt x="447866" y="510714"/>
                    <a:pt x="447866" y="500624"/>
                  </a:cubicBezTo>
                  <a:cubicBezTo>
                    <a:pt x="447739" y="490610"/>
                    <a:pt x="439611" y="482550"/>
                    <a:pt x="429578" y="482550"/>
                  </a:cubicBezTo>
                  <a:close/>
                  <a:moveTo>
                    <a:pt x="429578" y="391037"/>
                  </a:moveTo>
                  <a:cubicBezTo>
                    <a:pt x="419481" y="391037"/>
                    <a:pt x="411290" y="399212"/>
                    <a:pt x="411290" y="409302"/>
                  </a:cubicBezTo>
                  <a:cubicBezTo>
                    <a:pt x="411290" y="419391"/>
                    <a:pt x="419481" y="427566"/>
                    <a:pt x="429578" y="427566"/>
                  </a:cubicBezTo>
                  <a:cubicBezTo>
                    <a:pt x="439675" y="427566"/>
                    <a:pt x="447866" y="419391"/>
                    <a:pt x="447866" y="409302"/>
                  </a:cubicBezTo>
                  <a:cubicBezTo>
                    <a:pt x="447866" y="399212"/>
                    <a:pt x="439675" y="391037"/>
                    <a:pt x="429578" y="391037"/>
                  </a:cubicBezTo>
                  <a:close/>
                  <a:moveTo>
                    <a:pt x="566738" y="71409"/>
                  </a:moveTo>
                  <a:cubicBezTo>
                    <a:pt x="556641" y="71409"/>
                    <a:pt x="548450" y="79584"/>
                    <a:pt x="548450" y="89673"/>
                  </a:cubicBezTo>
                  <a:cubicBezTo>
                    <a:pt x="548450" y="99763"/>
                    <a:pt x="556641" y="107938"/>
                    <a:pt x="566738" y="107938"/>
                  </a:cubicBezTo>
                  <a:cubicBezTo>
                    <a:pt x="576835" y="107938"/>
                    <a:pt x="585026" y="99763"/>
                    <a:pt x="585026" y="89673"/>
                  </a:cubicBezTo>
                  <a:cubicBezTo>
                    <a:pt x="585026" y="79584"/>
                    <a:pt x="576835" y="71409"/>
                    <a:pt x="566738" y="71409"/>
                  </a:cubicBezTo>
                  <a:close/>
                  <a:moveTo>
                    <a:pt x="612458" y="391037"/>
                  </a:moveTo>
                  <a:cubicBezTo>
                    <a:pt x="602362" y="391037"/>
                    <a:pt x="594170" y="399212"/>
                    <a:pt x="594170" y="409302"/>
                  </a:cubicBezTo>
                  <a:cubicBezTo>
                    <a:pt x="594170" y="419391"/>
                    <a:pt x="602362" y="427566"/>
                    <a:pt x="612458" y="427566"/>
                  </a:cubicBezTo>
                  <a:cubicBezTo>
                    <a:pt x="622554" y="427566"/>
                    <a:pt x="630746" y="419391"/>
                    <a:pt x="630746" y="409302"/>
                  </a:cubicBezTo>
                  <a:cubicBezTo>
                    <a:pt x="630746" y="399212"/>
                    <a:pt x="622554" y="391037"/>
                    <a:pt x="612458" y="391037"/>
                  </a:cubicBezTo>
                  <a:close/>
                  <a:moveTo>
                    <a:pt x="612458" y="299715"/>
                  </a:moveTo>
                  <a:cubicBezTo>
                    <a:pt x="602362" y="299715"/>
                    <a:pt x="594170" y="307890"/>
                    <a:pt x="594170" y="317979"/>
                  </a:cubicBezTo>
                  <a:cubicBezTo>
                    <a:pt x="594170" y="328069"/>
                    <a:pt x="602362" y="336244"/>
                    <a:pt x="612458" y="336244"/>
                  </a:cubicBezTo>
                  <a:cubicBezTo>
                    <a:pt x="622554" y="336244"/>
                    <a:pt x="630746" y="328069"/>
                    <a:pt x="630746" y="317979"/>
                  </a:cubicBezTo>
                  <a:cubicBezTo>
                    <a:pt x="630746" y="307890"/>
                    <a:pt x="622554" y="299715"/>
                    <a:pt x="612458" y="299715"/>
                  </a:cubicBezTo>
                  <a:close/>
                  <a:moveTo>
                    <a:pt x="612458" y="482359"/>
                  </a:moveTo>
                  <a:cubicBezTo>
                    <a:pt x="602362" y="482359"/>
                    <a:pt x="594170" y="490534"/>
                    <a:pt x="594170" y="500624"/>
                  </a:cubicBezTo>
                  <a:cubicBezTo>
                    <a:pt x="594170" y="510714"/>
                    <a:pt x="602362" y="518888"/>
                    <a:pt x="612458" y="518888"/>
                  </a:cubicBezTo>
                  <a:cubicBezTo>
                    <a:pt x="622554" y="518888"/>
                    <a:pt x="630746" y="510714"/>
                    <a:pt x="630746" y="500624"/>
                  </a:cubicBezTo>
                  <a:cubicBezTo>
                    <a:pt x="630619" y="490610"/>
                    <a:pt x="622491" y="482550"/>
                    <a:pt x="612458" y="482550"/>
                  </a:cubicBezTo>
                  <a:close/>
                  <a:moveTo>
                    <a:pt x="521018" y="391037"/>
                  </a:moveTo>
                  <a:cubicBezTo>
                    <a:pt x="510922" y="391037"/>
                    <a:pt x="502730" y="399212"/>
                    <a:pt x="502730" y="409302"/>
                  </a:cubicBezTo>
                  <a:cubicBezTo>
                    <a:pt x="502730" y="419391"/>
                    <a:pt x="510922" y="427566"/>
                    <a:pt x="521018" y="427566"/>
                  </a:cubicBezTo>
                  <a:cubicBezTo>
                    <a:pt x="531114" y="427566"/>
                    <a:pt x="539306" y="419391"/>
                    <a:pt x="539306" y="409302"/>
                  </a:cubicBezTo>
                  <a:cubicBezTo>
                    <a:pt x="539306" y="399212"/>
                    <a:pt x="531114" y="391037"/>
                    <a:pt x="521018" y="391037"/>
                  </a:cubicBezTo>
                  <a:close/>
                  <a:moveTo>
                    <a:pt x="612458" y="25748"/>
                  </a:moveTo>
                  <a:cubicBezTo>
                    <a:pt x="602362" y="25748"/>
                    <a:pt x="594170" y="33922"/>
                    <a:pt x="594170" y="44012"/>
                  </a:cubicBezTo>
                  <a:cubicBezTo>
                    <a:pt x="594170" y="54102"/>
                    <a:pt x="602362" y="62277"/>
                    <a:pt x="612458" y="62277"/>
                  </a:cubicBezTo>
                  <a:cubicBezTo>
                    <a:pt x="622554" y="62277"/>
                    <a:pt x="630746" y="54102"/>
                    <a:pt x="630746" y="44012"/>
                  </a:cubicBezTo>
                  <a:cubicBezTo>
                    <a:pt x="630619" y="33998"/>
                    <a:pt x="622491" y="25938"/>
                    <a:pt x="612458" y="25938"/>
                  </a:cubicBezTo>
                  <a:close/>
                  <a:moveTo>
                    <a:pt x="658178" y="619343"/>
                  </a:moveTo>
                  <a:cubicBezTo>
                    <a:pt x="648970" y="619381"/>
                    <a:pt x="641224" y="626293"/>
                    <a:pt x="640144" y="635451"/>
                  </a:cubicBezTo>
                  <a:cubicBezTo>
                    <a:pt x="651891" y="637734"/>
                    <a:pt x="663829" y="639700"/>
                    <a:pt x="676085" y="641349"/>
                  </a:cubicBezTo>
                  <a:cubicBezTo>
                    <a:pt x="678180" y="631475"/>
                    <a:pt x="671830" y="621797"/>
                    <a:pt x="661925" y="619730"/>
                  </a:cubicBezTo>
                  <a:cubicBezTo>
                    <a:pt x="660718" y="619470"/>
                    <a:pt x="659448" y="619343"/>
                    <a:pt x="658178" y="619343"/>
                  </a:cubicBezTo>
                  <a:close/>
                  <a:moveTo>
                    <a:pt x="383858" y="436698"/>
                  </a:moveTo>
                  <a:cubicBezTo>
                    <a:pt x="373762" y="436698"/>
                    <a:pt x="365570" y="444873"/>
                    <a:pt x="365570" y="454963"/>
                  </a:cubicBezTo>
                  <a:cubicBezTo>
                    <a:pt x="365570" y="465053"/>
                    <a:pt x="373762" y="473227"/>
                    <a:pt x="383858" y="473227"/>
                  </a:cubicBezTo>
                  <a:cubicBezTo>
                    <a:pt x="393954" y="473227"/>
                    <a:pt x="402146" y="465053"/>
                    <a:pt x="402146" y="454963"/>
                  </a:cubicBezTo>
                  <a:cubicBezTo>
                    <a:pt x="402146" y="444873"/>
                    <a:pt x="393954" y="436698"/>
                    <a:pt x="383858" y="436698"/>
                  </a:cubicBezTo>
                  <a:close/>
                  <a:moveTo>
                    <a:pt x="612458" y="208392"/>
                  </a:moveTo>
                  <a:cubicBezTo>
                    <a:pt x="602362" y="208392"/>
                    <a:pt x="594170" y="216567"/>
                    <a:pt x="594170" y="226657"/>
                  </a:cubicBezTo>
                  <a:cubicBezTo>
                    <a:pt x="594170" y="236747"/>
                    <a:pt x="602362" y="244921"/>
                    <a:pt x="612458" y="244921"/>
                  </a:cubicBezTo>
                  <a:cubicBezTo>
                    <a:pt x="622554" y="244921"/>
                    <a:pt x="630746" y="236747"/>
                    <a:pt x="630746" y="226657"/>
                  </a:cubicBezTo>
                  <a:cubicBezTo>
                    <a:pt x="630746" y="216567"/>
                    <a:pt x="622554" y="208392"/>
                    <a:pt x="612458" y="208392"/>
                  </a:cubicBezTo>
                  <a:close/>
                  <a:moveTo>
                    <a:pt x="612458" y="117070"/>
                  </a:moveTo>
                  <a:cubicBezTo>
                    <a:pt x="602362" y="117070"/>
                    <a:pt x="594170" y="125245"/>
                    <a:pt x="594170" y="135335"/>
                  </a:cubicBezTo>
                  <a:cubicBezTo>
                    <a:pt x="594170" y="145424"/>
                    <a:pt x="602362" y="153599"/>
                    <a:pt x="612458" y="153599"/>
                  </a:cubicBezTo>
                  <a:cubicBezTo>
                    <a:pt x="622554" y="153599"/>
                    <a:pt x="630746" y="145424"/>
                    <a:pt x="630746" y="135335"/>
                  </a:cubicBezTo>
                  <a:cubicBezTo>
                    <a:pt x="630746" y="125245"/>
                    <a:pt x="622554" y="117070"/>
                    <a:pt x="612458" y="117070"/>
                  </a:cubicBezTo>
                  <a:close/>
                  <a:moveTo>
                    <a:pt x="612458" y="573682"/>
                  </a:moveTo>
                  <a:cubicBezTo>
                    <a:pt x="602362" y="573682"/>
                    <a:pt x="594170" y="581856"/>
                    <a:pt x="594170" y="591946"/>
                  </a:cubicBezTo>
                  <a:cubicBezTo>
                    <a:pt x="594170" y="602036"/>
                    <a:pt x="602362" y="610211"/>
                    <a:pt x="612458" y="610211"/>
                  </a:cubicBezTo>
                  <a:cubicBezTo>
                    <a:pt x="622554" y="610211"/>
                    <a:pt x="630746" y="602036"/>
                    <a:pt x="630746" y="591946"/>
                  </a:cubicBezTo>
                  <a:cubicBezTo>
                    <a:pt x="630746" y="581856"/>
                    <a:pt x="622554" y="573682"/>
                    <a:pt x="612458" y="573682"/>
                  </a:cubicBezTo>
                  <a:close/>
                  <a:moveTo>
                    <a:pt x="521018" y="25748"/>
                  </a:moveTo>
                  <a:cubicBezTo>
                    <a:pt x="510922" y="25748"/>
                    <a:pt x="502730" y="33922"/>
                    <a:pt x="502730" y="44012"/>
                  </a:cubicBezTo>
                  <a:cubicBezTo>
                    <a:pt x="502730" y="54102"/>
                    <a:pt x="510922" y="62277"/>
                    <a:pt x="521018" y="62277"/>
                  </a:cubicBezTo>
                  <a:cubicBezTo>
                    <a:pt x="531114" y="62277"/>
                    <a:pt x="539306" y="54102"/>
                    <a:pt x="539306" y="44012"/>
                  </a:cubicBezTo>
                  <a:cubicBezTo>
                    <a:pt x="539179" y="33998"/>
                    <a:pt x="531051" y="25938"/>
                    <a:pt x="521018" y="25938"/>
                  </a:cubicBezTo>
                  <a:close/>
                  <a:moveTo>
                    <a:pt x="521018" y="117070"/>
                  </a:moveTo>
                  <a:cubicBezTo>
                    <a:pt x="510922" y="117070"/>
                    <a:pt x="502730" y="125245"/>
                    <a:pt x="502730" y="135335"/>
                  </a:cubicBezTo>
                  <a:cubicBezTo>
                    <a:pt x="502730" y="145424"/>
                    <a:pt x="510922" y="153599"/>
                    <a:pt x="521018" y="153599"/>
                  </a:cubicBezTo>
                  <a:cubicBezTo>
                    <a:pt x="531114" y="153599"/>
                    <a:pt x="539306" y="145424"/>
                    <a:pt x="539306" y="135335"/>
                  </a:cubicBezTo>
                  <a:cubicBezTo>
                    <a:pt x="539306" y="125245"/>
                    <a:pt x="531114" y="117070"/>
                    <a:pt x="521018" y="117070"/>
                  </a:cubicBezTo>
                  <a:close/>
                  <a:moveTo>
                    <a:pt x="521018" y="208392"/>
                  </a:moveTo>
                  <a:cubicBezTo>
                    <a:pt x="510922" y="208392"/>
                    <a:pt x="502730" y="216567"/>
                    <a:pt x="502730" y="226657"/>
                  </a:cubicBezTo>
                  <a:cubicBezTo>
                    <a:pt x="502730" y="236747"/>
                    <a:pt x="510922" y="244921"/>
                    <a:pt x="521018" y="244921"/>
                  </a:cubicBezTo>
                  <a:cubicBezTo>
                    <a:pt x="531114" y="244921"/>
                    <a:pt x="539306" y="236747"/>
                    <a:pt x="539306" y="226657"/>
                  </a:cubicBezTo>
                  <a:cubicBezTo>
                    <a:pt x="539306" y="216567"/>
                    <a:pt x="531114" y="208392"/>
                    <a:pt x="521018" y="208392"/>
                  </a:cubicBezTo>
                  <a:close/>
                  <a:moveTo>
                    <a:pt x="521018" y="299715"/>
                  </a:moveTo>
                  <a:cubicBezTo>
                    <a:pt x="510922" y="299715"/>
                    <a:pt x="502730" y="307890"/>
                    <a:pt x="502730" y="317979"/>
                  </a:cubicBezTo>
                  <a:cubicBezTo>
                    <a:pt x="502730" y="328069"/>
                    <a:pt x="510922" y="336244"/>
                    <a:pt x="521018" y="336244"/>
                  </a:cubicBezTo>
                  <a:cubicBezTo>
                    <a:pt x="531114" y="336244"/>
                    <a:pt x="539306" y="328069"/>
                    <a:pt x="539306" y="317979"/>
                  </a:cubicBezTo>
                  <a:cubicBezTo>
                    <a:pt x="539306" y="307890"/>
                    <a:pt x="531114" y="299715"/>
                    <a:pt x="521018" y="299715"/>
                  </a:cubicBezTo>
                  <a:close/>
                  <a:moveTo>
                    <a:pt x="566738" y="162731"/>
                  </a:moveTo>
                  <a:cubicBezTo>
                    <a:pt x="556641" y="162731"/>
                    <a:pt x="548450" y="170906"/>
                    <a:pt x="548450" y="180996"/>
                  </a:cubicBezTo>
                  <a:cubicBezTo>
                    <a:pt x="548450" y="191086"/>
                    <a:pt x="556641" y="199260"/>
                    <a:pt x="566738" y="199260"/>
                  </a:cubicBezTo>
                  <a:cubicBezTo>
                    <a:pt x="576835" y="199260"/>
                    <a:pt x="585026" y="191086"/>
                    <a:pt x="585026" y="180996"/>
                  </a:cubicBezTo>
                  <a:cubicBezTo>
                    <a:pt x="585026" y="170906"/>
                    <a:pt x="576835" y="162731"/>
                    <a:pt x="566738" y="162731"/>
                  </a:cubicBezTo>
                  <a:close/>
                  <a:moveTo>
                    <a:pt x="566738" y="528021"/>
                  </a:moveTo>
                  <a:cubicBezTo>
                    <a:pt x="556578" y="527983"/>
                    <a:pt x="548387" y="536164"/>
                    <a:pt x="548323" y="546285"/>
                  </a:cubicBezTo>
                  <a:cubicBezTo>
                    <a:pt x="548260" y="556407"/>
                    <a:pt x="556451" y="564638"/>
                    <a:pt x="566611" y="564676"/>
                  </a:cubicBezTo>
                  <a:cubicBezTo>
                    <a:pt x="576771" y="564714"/>
                    <a:pt x="584962" y="556533"/>
                    <a:pt x="585026" y="546412"/>
                  </a:cubicBezTo>
                  <a:cubicBezTo>
                    <a:pt x="585026" y="546367"/>
                    <a:pt x="585026" y="546330"/>
                    <a:pt x="585026" y="546285"/>
                  </a:cubicBezTo>
                  <a:cubicBezTo>
                    <a:pt x="585026" y="536195"/>
                    <a:pt x="576835" y="528021"/>
                    <a:pt x="566738" y="528021"/>
                  </a:cubicBezTo>
                  <a:close/>
                  <a:moveTo>
                    <a:pt x="566738" y="254054"/>
                  </a:moveTo>
                  <a:cubicBezTo>
                    <a:pt x="556641" y="254054"/>
                    <a:pt x="548450" y="262228"/>
                    <a:pt x="548450" y="272318"/>
                  </a:cubicBezTo>
                  <a:cubicBezTo>
                    <a:pt x="548450" y="282408"/>
                    <a:pt x="556641" y="290583"/>
                    <a:pt x="566738" y="290583"/>
                  </a:cubicBezTo>
                  <a:cubicBezTo>
                    <a:pt x="576835" y="290583"/>
                    <a:pt x="585026" y="282408"/>
                    <a:pt x="585026" y="272318"/>
                  </a:cubicBezTo>
                  <a:cubicBezTo>
                    <a:pt x="584899" y="262304"/>
                    <a:pt x="576771" y="254244"/>
                    <a:pt x="566738" y="254244"/>
                  </a:cubicBezTo>
                  <a:close/>
                  <a:moveTo>
                    <a:pt x="566738" y="345376"/>
                  </a:moveTo>
                  <a:cubicBezTo>
                    <a:pt x="556641" y="345376"/>
                    <a:pt x="548450" y="353551"/>
                    <a:pt x="548450" y="363640"/>
                  </a:cubicBezTo>
                  <a:cubicBezTo>
                    <a:pt x="548450" y="373730"/>
                    <a:pt x="556641" y="381905"/>
                    <a:pt x="566738" y="381905"/>
                  </a:cubicBezTo>
                  <a:cubicBezTo>
                    <a:pt x="576835" y="381905"/>
                    <a:pt x="585026" y="373730"/>
                    <a:pt x="585026" y="363640"/>
                  </a:cubicBezTo>
                  <a:cubicBezTo>
                    <a:pt x="585026" y="353551"/>
                    <a:pt x="576835" y="345376"/>
                    <a:pt x="566738" y="345376"/>
                  </a:cubicBezTo>
                  <a:close/>
                  <a:moveTo>
                    <a:pt x="566738" y="436698"/>
                  </a:moveTo>
                  <a:cubicBezTo>
                    <a:pt x="556641" y="436698"/>
                    <a:pt x="548450" y="444873"/>
                    <a:pt x="548450" y="454963"/>
                  </a:cubicBezTo>
                  <a:cubicBezTo>
                    <a:pt x="548450" y="465053"/>
                    <a:pt x="556641" y="473227"/>
                    <a:pt x="566738" y="473227"/>
                  </a:cubicBezTo>
                  <a:cubicBezTo>
                    <a:pt x="576835" y="473227"/>
                    <a:pt x="585026" y="465053"/>
                    <a:pt x="585026" y="454963"/>
                  </a:cubicBezTo>
                  <a:cubicBezTo>
                    <a:pt x="585026" y="444873"/>
                    <a:pt x="576835" y="436698"/>
                    <a:pt x="566738" y="436698"/>
                  </a:cubicBezTo>
                  <a:close/>
                  <a:moveTo>
                    <a:pt x="338138" y="299715"/>
                  </a:moveTo>
                  <a:cubicBezTo>
                    <a:pt x="328041" y="299715"/>
                    <a:pt x="319849" y="307890"/>
                    <a:pt x="319849" y="317979"/>
                  </a:cubicBezTo>
                  <a:cubicBezTo>
                    <a:pt x="319849" y="328069"/>
                    <a:pt x="328041" y="336244"/>
                    <a:pt x="338138" y="336244"/>
                  </a:cubicBezTo>
                  <a:cubicBezTo>
                    <a:pt x="348235" y="336244"/>
                    <a:pt x="356426" y="328069"/>
                    <a:pt x="356426" y="317979"/>
                  </a:cubicBezTo>
                  <a:cubicBezTo>
                    <a:pt x="356426" y="307890"/>
                    <a:pt x="348235" y="299715"/>
                    <a:pt x="338138" y="299715"/>
                  </a:cubicBezTo>
                  <a:close/>
                  <a:moveTo>
                    <a:pt x="292418" y="16616"/>
                  </a:moveTo>
                  <a:cubicBezTo>
                    <a:pt x="301879" y="16590"/>
                    <a:pt x="309753" y="9392"/>
                    <a:pt x="310579" y="0"/>
                  </a:cubicBezTo>
                  <a:lnTo>
                    <a:pt x="274193" y="0"/>
                  </a:lnTo>
                  <a:cubicBezTo>
                    <a:pt x="275019" y="9443"/>
                    <a:pt x="282956" y="16679"/>
                    <a:pt x="292418" y="16616"/>
                  </a:cubicBezTo>
                  <a:close/>
                  <a:moveTo>
                    <a:pt x="200978" y="16616"/>
                  </a:moveTo>
                  <a:cubicBezTo>
                    <a:pt x="210439" y="16590"/>
                    <a:pt x="218313" y="9392"/>
                    <a:pt x="219139" y="0"/>
                  </a:cubicBezTo>
                  <a:lnTo>
                    <a:pt x="182880" y="0"/>
                  </a:lnTo>
                  <a:cubicBezTo>
                    <a:pt x="183642" y="9392"/>
                    <a:pt x="191516" y="16616"/>
                    <a:pt x="200978" y="16616"/>
                  </a:cubicBezTo>
                  <a:close/>
                  <a:moveTo>
                    <a:pt x="109538" y="16616"/>
                  </a:moveTo>
                  <a:cubicBezTo>
                    <a:pt x="119000" y="16590"/>
                    <a:pt x="126874" y="9392"/>
                    <a:pt x="127699" y="0"/>
                  </a:cubicBezTo>
                  <a:lnTo>
                    <a:pt x="91440" y="0"/>
                  </a:lnTo>
                  <a:cubicBezTo>
                    <a:pt x="92266" y="9380"/>
                    <a:pt x="100140" y="16584"/>
                    <a:pt x="109538" y="16616"/>
                  </a:cubicBezTo>
                  <a:close/>
                  <a:moveTo>
                    <a:pt x="383858" y="16616"/>
                  </a:moveTo>
                  <a:cubicBezTo>
                    <a:pt x="393319" y="16590"/>
                    <a:pt x="401193" y="9392"/>
                    <a:pt x="402019" y="0"/>
                  </a:cubicBezTo>
                  <a:lnTo>
                    <a:pt x="365761" y="0"/>
                  </a:lnTo>
                  <a:cubicBezTo>
                    <a:pt x="366523" y="9392"/>
                    <a:pt x="374397" y="16616"/>
                    <a:pt x="383858" y="16616"/>
                  </a:cubicBezTo>
                  <a:close/>
                  <a:moveTo>
                    <a:pt x="63818" y="25748"/>
                  </a:moveTo>
                  <a:cubicBezTo>
                    <a:pt x="53722" y="25748"/>
                    <a:pt x="45530" y="33922"/>
                    <a:pt x="45530" y="44012"/>
                  </a:cubicBezTo>
                  <a:cubicBezTo>
                    <a:pt x="45530" y="54102"/>
                    <a:pt x="53722" y="62277"/>
                    <a:pt x="63818" y="62277"/>
                  </a:cubicBezTo>
                  <a:cubicBezTo>
                    <a:pt x="73914" y="62277"/>
                    <a:pt x="82106" y="54102"/>
                    <a:pt x="82106" y="44012"/>
                  </a:cubicBezTo>
                  <a:cubicBezTo>
                    <a:pt x="81979" y="33998"/>
                    <a:pt x="73851" y="25938"/>
                    <a:pt x="63818" y="25938"/>
                  </a:cubicBezTo>
                  <a:close/>
                  <a:moveTo>
                    <a:pt x="63818" y="117070"/>
                  </a:moveTo>
                  <a:cubicBezTo>
                    <a:pt x="57341" y="117121"/>
                    <a:pt x="51436" y="120539"/>
                    <a:pt x="48133" y="126076"/>
                  </a:cubicBezTo>
                  <a:lnTo>
                    <a:pt x="65913" y="153409"/>
                  </a:lnTo>
                  <a:cubicBezTo>
                    <a:pt x="75947" y="152699"/>
                    <a:pt x="83503" y="143991"/>
                    <a:pt x="82804" y="133965"/>
                  </a:cubicBezTo>
                  <a:cubicBezTo>
                    <a:pt x="82106" y="124129"/>
                    <a:pt x="73661" y="116633"/>
                    <a:pt x="63818" y="117070"/>
                  </a:cubicBezTo>
                  <a:close/>
                  <a:moveTo>
                    <a:pt x="475298" y="16616"/>
                  </a:moveTo>
                  <a:cubicBezTo>
                    <a:pt x="484760" y="16590"/>
                    <a:pt x="492634" y="9392"/>
                    <a:pt x="493459" y="0"/>
                  </a:cubicBezTo>
                  <a:lnTo>
                    <a:pt x="457200" y="0"/>
                  </a:lnTo>
                  <a:cubicBezTo>
                    <a:pt x="457962" y="9392"/>
                    <a:pt x="465837" y="16616"/>
                    <a:pt x="475298" y="16616"/>
                  </a:cubicBezTo>
                  <a:close/>
                  <a:moveTo>
                    <a:pt x="18098" y="71409"/>
                  </a:moveTo>
                  <a:cubicBezTo>
                    <a:pt x="16511" y="71447"/>
                    <a:pt x="14923" y="71682"/>
                    <a:pt x="13399" y="72107"/>
                  </a:cubicBezTo>
                  <a:cubicBezTo>
                    <a:pt x="19749" y="81746"/>
                    <a:pt x="26099" y="91513"/>
                    <a:pt x="32449" y="101279"/>
                  </a:cubicBezTo>
                  <a:cubicBezTo>
                    <a:pt x="35179" y="98038"/>
                    <a:pt x="36703" y="93922"/>
                    <a:pt x="36703" y="89673"/>
                  </a:cubicBezTo>
                  <a:cubicBezTo>
                    <a:pt x="36703" y="79584"/>
                    <a:pt x="28512" y="71409"/>
                    <a:pt x="18415" y="71409"/>
                  </a:cubicBezTo>
                  <a:cubicBezTo>
                    <a:pt x="18288" y="71409"/>
                    <a:pt x="18224" y="71409"/>
                    <a:pt x="18098" y="71409"/>
                  </a:cubicBezTo>
                  <a:close/>
                  <a:moveTo>
                    <a:pt x="36259" y="0"/>
                  </a:moveTo>
                  <a:lnTo>
                    <a:pt x="0" y="0"/>
                  </a:lnTo>
                  <a:cubicBezTo>
                    <a:pt x="1016" y="10001"/>
                    <a:pt x="9970" y="17275"/>
                    <a:pt x="20003" y="16248"/>
                  </a:cubicBezTo>
                  <a:cubicBezTo>
                    <a:pt x="28575" y="15366"/>
                    <a:pt x="35370" y="8580"/>
                    <a:pt x="36259" y="0"/>
                  </a:cubicBezTo>
                  <a:close/>
                  <a:moveTo>
                    <a:pt x="1115378" y="16616"/>
                  </a:moveTo>
                  <a:cubicBezTo>
                    <a:pt x="1124839" y="16616"/>
                    <a:pt x="1132713" y="9392"/>
                    <a:pt x="1133475" y="0"/>
                  </a:cubicBezTo>
                  <a:lnTo>
                    <a:pt x="1097280" y="0"/>
                  </a:lnTo>
                  <a:cubicBezTo>
                    <a:pt x="1098042" y="9392"/>
                    <a:pt x="1105916" y="16616"/>
                    <a:pt x="1115378" y="16616"/>
                  </a:cubicBezTo>
                  <a:close/>
                  <a:moveTo>
                    <a:pt x="1023938" y="16616"/>
                  </a:moveTo>
                  <a:cubicBezTo>
                    <a:pt x="1033400" y="16616"/>
                    <a:pt x="1041274" y="9392"/>
                    <a:pt x="1042036" y="0"/>
                  </a:cubicBezTo>
                  <a:lnTo>
                    <a:pt x="1005840" y="0"/>
                  </a:lnTo>
                  <a:cubicBezTo>
                    <a:pt x="1006602" y="9392"/>
                    <a:pt x="1014476" y="16616"/>
                    <a:pt x="1023938" y="16616"/>
                  </a:cubicBezTo>
                  <a:close/>
                  <a:moveTo>
                    <a:pt x="932498" y="16616"/>
                  </a:moveTo>
                  <a:cubicBezTo>
                    <a:pt x="941960" y="16616"/>
                    <a:pt x="949834" y="9392"/>
                    <a:pt x="950595" y="0"/>
                  </a:cubicBezTo>
                  <a:lnTo>
                    <a:pt x="914400" y="0"/>
                  </a:lnTo>
                  <a:cubicBezTo>
                    <a:pt x="915162" y="9392"/>
                    <a:pt x="923037" y="16616"/>
                    <a:pt x="932498" y="16616"/>
                  </a:cubicBezTo>
                  <a:close/>
                  <a:moveTo>
                    <a:pt x="109538" y="162478"/>
                  </a:moveTo>
                  <a:cubicBezTo>
                    <a:pt x="99441" y="162478"/>
                    <a:pt x="91249" y="170652"/>
                    <a:pt x="91249" y="180742"/>
                  </a:cubicBezTo>
                  <a:cubicBezTo>
                    <a:pt x="91249" y="190832"/>
                    <a:pt x="99441" y="199007"/>
                    <a:pt x="109538" y="199007"/>
                  </a:cubicBezTo>
                  <a:cubicBezTo>
                    <a:pt x="119635" y="199007"/>
                    <a:pt x="127826" y="190832"/>
                    <a:pt x="127826" y="180742"/>
                  </a:cubicBezTo>
                  <a:cubicBezTo>
                    <a:pt x="127699" y="170754"/>
                    <a:pt x="119571" y="162731"/>
                    <a:pt x="109538" y="162731"/>
                  </a:cubicBezTo>
                  <a:close/>
                  <a:moveTo>
                    <a:pt x="566738" y="16616"/>
                  </a:moveTo>
                  <a:cubicBezTo>
                    <a:pt x="576200" y="16590"/>
                    <a:pt x="584074" y="9392"/>
                    <a:pt x="584899" y="0"/>
                  </a:cubicBezTo>
                  <a:lnTo>
                    <a:pt x="548640" y="0"/>
                  </a:lnTo>
                  <a:cubicBezTo>
                    <a:pt x="549402" y="9392"/>
                    <a:pt x="557276" y="16616"/>
                    <a:pt x="566738" y="16616"/>
                  </a:cubicBezTo>
                  <a:close/>
                  <a:moveTo>
                    <a:pt x="1206818" y="16616"/>
                  </a:moveTo>
                  <a:cubicBezTo>
                    <a:pt x="1216279" y="16616"/>
                    <a:pt x="1224153" y="9392"/>
                    <a:pt x="1224915" y="0"/>
                  </a:cubicBezTo>
                  <a:lnTo>
                    <a:pt x="1188593" y="0"/>
                  </a:lnTo>
                  <a:cubicBezTo>
                    <a:pt x="1189419" y="9443"/>
                    <a:pt x="1197356" y="16679"/>
                    <a:pt x="1206818" y="16616"/>
                  </a:cubicBezTo>
                  <a:close/>
                  <a:moveTo>
                    <a:pt x="841058" y="16616"/>
                  </a:moveTo>
                  <a:cubicBezTo>
                    <a:pt x="850519" y="16616"/>
                    <a:pt x="858393" y="9392"/>
                    <a:pt x="859155" y="0"/>
                  </a:cubicBezTo>
                  <a:lnTo>
                    <a:pt x="822961" y="0"/>
                  </a:lnTo>
                  <a:cubicBezTo>
                    <a:pt x="823723" y="9392"/>
                    <a:pt x="831597" y="16616"/>
                    <a:pt x="841058" y="16616"/>
                  </a:cubicBezTo>
                  <a:close/>
                  <a:moveTo>
                    <a:pt x="658178" y="16616"/>
                  </a:moveTo>
                  <a:cubicBezTo>
                    <a:pt x="667639" y="16590"/>
                    <a:pt x="675513" y="9392"/>
                    <a:pt x="676339" y="0"/>
                  </a:cubicBezTo>
                  <a:lnTo>
                    <a:pt x="640080" y="0"/>
                  </a:lnTo>
                  <a:cubicBezTo>
                    <a:pt x="640842" y="9392"/>
                    <a:pt x="648716" y="16616"/>
                    <a:pt x="658178" y="16616"/>
                  </a:cubicBezTo>
                  <a:close/>
                  <a:moveTo>
                    <a:pt x="749618" y="16616"/>
                  </a:moveTo>
                  <a:cubicBezTo>
                    <a:pt x="759079" y="16616"/>
                    <a:pt x="766953" y="9392"/>
                    <a:pt x="767715" y="0"/>
                  </a:cubicBezTo>
                  <a:lnTo>
                    <a:pt x="731393" y="0"/>
                  </a:lnTo>
                  <a:cubicBezTo>
                    <a:pt x="732219" y="9443"/>
                    <a:pt x="740156" y="16679"/>
                    <a:pt x="749618" y="16616"/>
                  </a:cubicBezTo>
                  <a:close/>
                  <a:moveTo>
                    <a:pt x="200978" y="71409"/>
                  </a:moveTo>
                  <a:cubicBezTo>
                    <a:pt x="190881" y="71409"/>
                    <a:pt x="182690" y="79584"/>
                    <a:pt x="182690" y="89673"/>
                  </a:cubicBezTo>
                  <a:cubicBezTo>
                    <a:pt x="182690" y="99763"/>
                    <a:pt x="190881" y="107938"/>
                    <a:pt x="200978" y="107938"/>
                  </a:cubicBezTo>
                  <a:cubicBezTo>
                    <a:pt x="211075" y="107938"/>
                    <a:pt x="219266" y="99763"/>
                    <a:pt x="219266" y="89673"/>
                  </a:cubicBezTo>
                  <a:cubicBezTo>
                    <a:pt x="219266" y="79584"/>
                    <a:pt x="211075" y="71409"/>
                    <a:pt x="200978" y="71409"/>
                  </a:cubicBezTo>
                  <a:close/>
                  <a:moveTo>
                    <a:pt x="292418" y="162731"/>
                  </a:moveTo>
                  <a:cubicBezTo>
                    <a:pt x="282322" y="162731"/>
                    <a:pt x="274130" y="170906"/>
                    <a:pt x="274130" y="180996"/>
                  </a:cubicBezTo>
                  <a:cubicBezTo>
                    <a:pt x="274130" y="191086"/>
                    <a:pt x="282322" y="199260"/>
                    <a:pt x="292418" y="199260"/>
                  </a:cubicBezTo>
                  <a:cubicBezTo>
                    <a:pt x="302514" y="199260"/>
                    <a:pt x="310706" y="191086"/>
                    <a:pt x="310706" y="180996"/>
                  </a:cubicBezTo>
                  <a:cubicBezTo>
                    <a:pt x="310706" y="170906"/>
                    <a:pt x="302514" y="162731"/>
                    <a:pt x="292418" y="162731"/>
                  </a:cubicBezTo>
                  <a:close/>
                  <a:moveTo>
                    <a:pt x="292418" y="71409"/>
                  </a:moveTo>
                  <a:cubicBezTo>
                    <a:pt x="282322" y="71409"/>
                    <a:pt x="274130" y="79584"/>
                    <a:pt x="274130" y="89673"/>
                  </a:cubicBezTo>
                  <a:cubicBezTo>
                    <a:pt x="274130" y="99763"/>
                    <a:pt x="282322" y="107938"/>
                    <a:pt x="292418" y="107938"/>
                  </a:cubicBezTo>
                  <a:cubicBezTo>
                    <a:pt x="302514" y="107938"/>
                    <a:pt x="310706" y="99763"/>
                    <a:pt x="310706" y="89673"/>
                  </a:cubicBezTo>
                  <a:cubicBezTo>
                    <a:pt x="310706" y="79584"/>
                    <a:pt x="302514" y="71409"/>
                    <a:pt x="292418" y="71409"/>
                  </a:cubicBezTo>
                  <a:close/>
                  <a:moveTo>
                    <a:pt x="292418" y="254054"/>
                  </a:moveTo>
                  <a:cubicBezTo>
                    <a:pt x="282322" y="254054"/>
                    <a:pt x="274130" y="262228"/>
                    <a:pt x="274130" y="272318"/>
                  </a:cubicBezTo>
                  <a:cubicBezTo>
                    <a:pt x="274130" y="282408"/>
                    <a:pt x="282322" y="290583"/>
                    <a:pt x="292418" y="290583"/>
                  </a:cubicBezTo>
                  <a:cubicBezTo>
                    <a:pt x="302514" y="290583"/>
                    <a:pt x="310706" y="282408"/>
                    <a:pt x="310706" y="272318"/>
                  </a:cubicBezTo>
                  <a:cubicBezTo>
                    <a:pt x="310579" y="262304"/>
                    <a:pt x="302451" y="254244"/>
                    <a:pt x="292418" y="254244"/>
                  </a:cubicBezTo>
                  <a:close/>
                  <a:moveTo>
                    <a:pt x="292418" y="345376"/>
                  </a:moveTo>
                  <a:cubicBezTo>
                    <a:pt x="282322" y="345376"/>
                    <a:pt x="274130" y="353551"/>
                    <a:pt x="274130" y="363640"/>
                  </a:cubicBezTo>
                  <a:cubicBezTo>
                    <a:pt x="274130" y="373730"/>
                    <a:pt x="282322" y="381905"/>
                    <a:pt x="292418" y="381905"/>
                  </a:cubicBezTo>
                  <a:cubicBezTo>
                    <a:pt x="302514" y="381905"/>
                    <a:pt x="310706" y="373730"/>
                    <a:pt x="310706" y="363640"/>
                  </a:cubicBezTo>
                  <a:cubicBezTo>
                    <a:pt x="310706" y="353551"/>
                    <a:pt x="302514" y="345376"/>
                    <a:pt x="292418" y="345376"/>
                  </a:cubicBezTo>
                  <a:close/>
                  <a:moveTo>
                    <a:pt x="338138" y="208392"/>
                  </a:moveTo>
                  <a:cubicBezTo>
                    <a:pt x="328041" y="208392"/>
                    <a:pt x="319849" y="216567"/>
                    <a:pt x="319849" y="226657"/>
                  </a:cubicBezTo>
                  <a:cubicBezTo>
                    <a:pt x="319849" y="236747"/>
                    <a:pt x="328041" y="244921"/>
                    <a:pt x="338138" y="244921"/>
                  </a:cubicBezTo>
                  <a:cubicBezTo>
                    <a:pt x="348235" y="244921"/>
                    <a:pt x="356426" y="236747"/>
                    <a:pt x="356426" y="226657"/>
                  </a:cubicBezTo>
                  <a:cubicBezTo>
                    <a:pt x="356426" y="216567"/>
                    <a:pt x="348235" y="208392"/>
                    <a:pt x="338138" y="208392"/>
                  </a:cubicBezTo>
                  <a:close/>
                  <a:moveTo>
                    <a:pt x="109538" y="71409"/>
                  </a:moveTo>
                  <a:cubicBezTo>
                    <a:pt x="99441" y="71409"/>
                    <a:pt x="91249" y="79584"/>
                    <a:pt x="91249" y="89673"/>
                  </a:cubicBezTo>
                  <a:cubicBezTo>
                    <a:pt x="91249" y="99763"/>
                    <a:pt x="99441" y="107938"/>
                    <a:pt x="109538" y="107938"/>
                  </a:cubicBezTo>
                  <a:cubicBezTo>
                    <a:pt x="119635" y="107938"/>
                    <a:pt x="127826" y="99763"/>
                    <a:pt x="127826" y="89673"/>
                  </a:cubicBezTo>
                  <a:cubicBezTo>
                    <a:pt x="127826" y="79584"/>
                    <a:pt x="119635" y="71409"/>
                    <a:pt x="109538" y="71409"/>
                  </a:cubicBezTo>
                  <a:close/>
                  <a:moveTo>
                    <a:pt x="246698" y="25748"/>
                  </a:moveTo>
                  <a:cubicBezTo>
                    <a:pt x="236601" y="25748"/>
                    <a:pt x="228410" y="33922"/>
                    <a:pt x="228410" y="44012"/>
                  </a:cubicBezTo>
                  <a:cubicBezTo>
                    <a:pt x="228410" y="54102"/>
                    <a:pt x="236601" y="62277"/>
                    <a:pt x="246698" y="62277"/>
                  </a:cubicBezTo>
                  <a:cubicBezTo>
                    <a:pt x="256794" y="62277"/>
                    <a:pt x="264986" y="54102"/>
                    <a:pt x="264986" y="44012"/>
                  </a:cubicBezTo>
                  <a:cubicBezTo>
                    <a:pt x="264859" y="33998"/>
                    <a:pt x="256731" y="25938"/>
                    <a:pt x="246698" y="25938"/>
                  </a:cubicBezTo>
                  <a:close/>
                  <a:moveTo>
                    <a:pt x="338138" y="117070"/>
                  </a:moveTo>
                  <a:cubicBezTo>
                    <a:pt x="328041" y="117070"/>
                    <a:pt x="319849" y="125245"/>
                    <a:pt x="319849" y="135335"/>
                  </a:cubicBezTo>
                  <a:cubicBezTo>
                    <a:pt x="319849" y="145424"/>
                    <a:pt x="328041" y="153599"/>
                    <a:pt x="338138" y="153599"/>
                  </a:cubicBezTo>
                  <a:cubicBezTo>
                    <a:pt x="348235" y="153599"/>
                    <a:pt x="356426" y="145424"/>
                    <a:pt x="356426" y="135335"/>
                  </a:cubicBezTo>
                  <a:cubicBezTo>
                    <a:pt x="356426" y="125245"/>
                    <a:pt x="348235" y="117070"/>
                    <a:pt x="338138" y="117070"/>
                  </a:cubicBezTo>
                  <a:close/>
                  <a:moveTo>
                    <a:pt x="658178" y="528021"/>
                  </a:moveTo>
                  <a:cubicBezTo>
                    <a:pt x="648018" y="527983"/>
                    <a:pt x="639826" y="536164"/>
                    <a:pt x="639763" y="546285"/>
                  </a:cubicBezTo>
                  <a:cubicBezTo>
                    <a:pt x="639700" y="556407"/>
                    <a:pt x="647891" y="564638"/>
                    <a:pt x="658051" y="564676"/>
                  </a:cubicBezTo>
                  <a:cubicBezTo>
                    <a:pt x="668211" y="564714"/>
                    <a:pt x="676402" y="556533"/>
                    <a:pt x="676466" y="546412"/>
                  </a:cubicBezTo>
                  <a:cubicBezTo>
                    <a:pt x="676466" y="546367"/>
                    <a:pt x="676466" y="546330"/>
                    <a:pt x="676466" y="546285"/>
                  </a:cubicBezTo>
                  <a:cubicBezTo>
                    <a:pt x="676466" y="536195"/>
                    <a:pt x="668275" y="528021"/>
                    <a:pt x="658178" y="528021"/>
                  </a:cubicBezTo>
                  <a:close/>
                  <a:moveTo>
                    <a:pt x="338138" y="391037"/>
                  </a:moveTo>
                  <a:cubicBezTo>
                    <a:pt x="328041" y="391037"/>
                    <a:pt x="319849" y="399212"/>
                    <a:pt x="319849" y="409302"/>
                  </a:cubicBezTo>
                  <a:cubicBezTo>
                    <a:pt x="319849" y="419391"/>
                    <a:pt x="328041" y="427566"/>
                    <a:pt x="338138" y="427566"/>
                  </a:cubicBezTo>
                  <a:cubicBezTo>
                    <a:pt x="348235" y="427566"/>
                    <a:pt x="356426" y="419391"/>
                    <a:pt x="356426" y="409302"/>
                  </a:cubicBezTo>
                  <a:cubicBezTo>
                    <a:pt x="356426" y="399212"/>
                    <a:pt x="348235" y="391037"/>
                    <a:pt x="338138" y="391037"/>
                  </a:cubicBezTo>
                  <a:close/>
                  <a:moveTo>
                    <a:pt x="155258" y="25748"/>
                  </a:moveTo>
                  <a:cubicBezTo>
                    <a:pt x="145162" y="25748"/>
                    <a:pt x="136970" y="33922"/>
                    <a:pt x="136970" y="44012"/>
                  </a:cubicBezTo>
                  <a:cubicBezTo>
                    <a:pt x="136970" y="54102"/>
                    <a:pt x="145162" y="62277"/>
                    <a:pt x="155258" y="62277"/>
                  </a:cubicBezTo>
                  <a:cubicBezTo>
                    <a:pt x="165354" y="62277"/>
                    <a:pt x="173546" y="54102"/>
                    <a:pt x="173546" y="44012"/>
                  </a:cubicBezTo>
                  <a:cubicBezTo>
                    <a:pt x="173419" y="33998"/>
                    <a:pt x="165291" y="25938"/>
                    <a:pt x="155258" y="25938"/>
                  </a:cubicBezTo>
                  <a:close/>
                  <a:moveTo>
                    <a:pt x="155258" y="117070"/>
                  </a:moveTo>
                  <a:cubicBezTo>
                    <a:pt x="145162" y="117070"/>
                    <a:pt x="136970" y="125245"/>
                    <a:pt x="136970" y="135335"/>
                  </a:cubicBezTo>
                  <a:cubicBezTo>
                    <a:pt x="136970" y="145424"/>
                    <a:pt x="145162" y="153599"/>
                    <a:pt x="155258" y="153599"/>
                  </a:cubicBezTo>
                  <a:cubicBezTo>
                    <a:pt x="165354" y="153599"/>
                    <a:pt x="173546" y="145424"/>
                    <a:pt x="173546" y="135335"/>
                  </a:cubicBezTo>
                  <a:cubicBezTo>
                    <a:pt x="173546" y="125245"/>
                    <a:pt x="165354" y="117070"/>
                    <a:pt x="155258" y="117070"/>
                  </a:cubicBezTo>
                  <a:close/>
                  <a:moveTo>
                    <a:pt x="200978" y="254054"/>
                  </a:moveTo>
                  <a:cubicBezTo>
                    <a:pt x="190881" y="254054"/>
                    <a:pt x="182690" y="262228"/>
                    <a:pt x="182690" y="272318"/>
                  </a:cubicBezTo>
                  <a:cubicBezTo>
                    <a:pt x="182690" y="282408"/>
                    <a:pt x="190881" y="290583"/>
                    <a:pt x="200978" y="290583"/>
                  </a:cubicBezTo>
                  <a:cubicBezTo>
                    <a:pt x="211075" y="290583"/>
                    <a:pt x="219266" y="282408"/>
                    <a:pt x="219266" y="272318"/>
                  </a:cubicBezTo>
                  <a:cubicBezTo>
                    <a:pt x="219139" y="262304"/>
                    <a:pt x="211011" y="254244"/>
                    <a:pt x="200978" y="254244"/>
                  </a:cubicBezTo>
                  <a:close/>
                  <a:moveTo>
                    <a:pt x="155258" y="208392"/>
                  </a:moveTo>
                  <a:cubicBezTo>
                    <a:pt x="145162" y="208392"/>
                    <a:pt x="136970" y="216567"/>
                    <a:pt x="136970" y="226657"/>
                  </a:cubicBezTo>
                  <a:cubicBezTo>
                    <a:pt x="136970" y="236747"/>
                    <a:pt x="145162" y="244921"/>
                    <a:pt x="155258" y="244921"/>
                  </a:cubicBezTo>
                  <a:cubicBezTo>
                    <a:pt x="165354" y="244921"/>
                    <a:pt x="173546" y="236747"/>
                    <a:pt x="173546" y="226657"/>
                  </a:cubicBezTo>
                  <a:cubicBezTo>
                    <a:pt x="173546" y="216567"/>
                    <a:pt x="165354" y="208392"/>
                    <a:pt x="155258" y="208392"/>
                  </a:cubicBezTo>
                  <a:close/>
                  <a:moveTo>
                    <a:pt x="200978" y="162731"/>
                  </a:moveTo>
                  <a:cubicBezTo>
                    <a:pt x="190881" y="162731"/>
                    <a:pt x="182690" y="170906"/>
                    <a:pt x="182690" y="180996"/>
                  </a:cubicBezTo>
                  <a:cubicBezTo>
                    <a:pt x="182690" y="191086"/>
                    <a:pt x="190881" y="199260"/>
                    <a:pt x="200978" y="199260"/>
                  </a:cubicBezTo>
                  <a:cubicBezTo>
                    <a:pt x="211075" y="199260"/>
                    <a:pt x="219266" y="191086"/>
                    <a:pt x="219266" y="180996"/>
                  </a:cubicBezTo>
                  <a:cubicBezTo>
                    <a:pt x="219266" y="170906"/>
                    <a:pt x="211075" y="162731"/>
                    <a:pt x="200978" y="162731"/>
                  </a:cubicBezTo>
                  <a:close/>
                  <a:moveTo>
                    <a:pt x="246698" y="208392"/>
                  </a:moveTo>
                  <a:cubicBezTo>
                    <a:pt x="236601" y="208392"/>
                    <a:pt x="228410" y="216567"/>
                    <a:pt x="228410" y="226657"/>
                  </a:cubicBezTo>
                  <a:cubicBezTo>
                    <a:pt x="228410" y="236747"/>
                    <a:pt x="236601" y="244921"/>
                    <a:pt x="246698" y="244921"/>
                  </a:cubicBezTo>
                  <a:cubicBezTo>
                    <a:pt x="256794" y="244921"/>
                    <a:pt x="264986" y="236747"/>
                    <a:pt x="264986" y="226657"/>
                  </a:cubicBezTo>
                  <a:cubicBezTo>
                    <a:pt x="264986" y="216567"/>
                    <a:pt x="256794" y="208392"/>
                    <a:pt x="246698" y="208392"/>
                  </a:cubicBezTo>
                  <a:close/>
                  <a:moveTo>
                    <a:pt x="246698" y="299715"/>
                  </a:moveTo>
                  <a:cubicBezTo>
                    <a:pt x="236601" y="299715"/>
                    <a:pt x="228410" y="307890"/>
                    <a:pt x="228410" y="317979"/>
                  </a:cubicBezTo>
                  <a:cubicBezTo>
                    <a:pt x="228410" y="328069"/>
                    <a:pt x="236601" y="336244"/>
                    <a:pt x="246698" y="336244"/>
                  </a:cubicBezTo>
                  <a:cubicBezTo>
                    <a:pt x="256794" y="336244"/>
                    <a:pt x="264986" y="328069"/>
                    <a:pt x="264986" y="317979"/>
                  </a:cubicBezTo>
                  <a:cubicBezTo>
                    <a:pt x="264986" y="307890"/>
                    <a:pt x="256794" y="299715"/>
                    <a:pt x="246698" y="299715"/>
                  </a:cubicBezTo>
                  <a:close/>
                  <a:moveTo>
                    <a:pt x="338138" y="25748"/>
                  </a:moveTo>
                  <a:cubicBezTo>
                    <a:pt x="328041" y="25748"/>
                    <a:pt x="319849" y="33922"/>
                    <a:pt x="319849" y="44012"/>
                  </a:cubicBezTo>
                  <a:cubicBezTo>
                    <a:pt x="319849" y="54102"/>
                    <a:pt x="328041" y="62277"/>
                    <a:pt x="338138" y="62277"/>
                  </a:cubicBezTo>
                  <a:cubicBezTo>
                    <a:pt x="348235" y="62277"/>
                    <a:pt x="356426" y="54102"/>
                    <a:pt x="356426" y="44012"/>
                  </a:cubicBezTo>
                  <a:cubicBezTo>
                    <a:pt x="356299" y="33998"/>
                    <a:pt x="348171" y="25938"/>
                    <a:pt x="338138" y="25938"/>
                  </a:cubicBezTo>
                  <a:close/>
                  <a:moveTo>
                    <a:pt x="246698" y="117070"/>
                  </a:moveTo>
                  <a:cubicBezTo>
                    <a:pt x="236601" y="117070"/>
                    <a:pt x="228410" y="125245"/>
                    <a:pt x="228410" y="135335"/>
                  </a:cubicBezTo>
                  <a:cubicBezTo>
                    <a:pt x="228410" y="145424"/>
                    <a:pt x="236601" y="153599"/>
                    <a:pt x="246698" y="153599"/>
                  </a:cubicBezTo>
                  <a:cubicBezTo>
                    <a:pt x="256794" y="153599"/>
                    <a:pt x="264986" y="145424"/>
                    <a:pt x="264986" y="135335"/>
                  </a:cubicBezTo>
                  <a:cubicBezTo>
                    <a:pt x="264986" y="125245"/>
                    <a:pt x="256794" y="117070"/>
                    <a:pt x="246698" y="117070"/>
                  </a:cubicBezTo>
                  <a:close/>
                  <a:moveTo>
                    <a:pt x="1023938" y="345376"/>
                  </a:moveTo>
                  <a:cubicBezTo>
                    <a:pt x="1013841" y="345376"/>
                    <a:pt x="1005650" y="353551"/>
                    <a:pt x="1005650" y="363640"/>
                  </a:cubicBezTo>
                  <a:cubicBezTo>
                    <a:pt x="1005650" y="373730"/>
                    <a:pt x="1013841" y="381905"/>
                    <a:pt x="1023938" y="381905"/>
                  </a:cubicBezTo>
                  <a:cubicBezTo>
                    <a:pt x="1034035" y="381905"/>
                    <a:pt x="1042226" y="373730"/>
                    <a:pt x="1042226" y="363640"/>
                  </a:cubicBezTo>
                  <a:cubicBezTo>
                    <a:pt x="1042226" y="353551"/>
                    <a:pt x="1034035" y="345376"/>
                    <a:pt x="1023938" y="345376"/>
                  </a:cubicBezTo>
                  <a:close/>
                  <a:moveTo>
                    <a:pt x="978218" y="25748"/>
                  </a:moveTo>
                  <a:cubicBezTo>
                    <a:pt x="968122" y="25748"/>
                    <a:pt x="959930" y="33922"/>
                    <a:pt x="959930" y="44012"/>
                  </a:cubicBezTo>
                  <a:cubicBezTo>
                    <a:pt x="959930" y="54102"/>
                    <a:pt x="968122" y="62277"/>
                    <a:pt x="978218" y="62277"/>
                  </a:cubicBezTo>
                  <a:cubicBezTo>
                    <a:pt x="988314" y="62277"/>
                    <a:pt x="996506" y="54102"/>
                    <a:pt x="996506" y="44012"/>
                  </a:cubicBezTo>
                  <a:cubicBezTo>
                    <a:pt x="996379" y="33998"/>
                    <a:pt x="988251" y="25938"/>
                    <a:pt x="978218" y="25938"/>
                  </a:cubicBezTo>
                  <a:close/>
                  <a:moveTo>
                    <a:pt x="1023938" y="436698"/>
                  </a:moveTo>
                  <a:cubicBezTo>
                    <a:pt x="1013841" y="436698"/>
                    <a:pt x="1005650" y="444873"/>
                    <a:pt x="1005650" y="454963"/>
                  </a:cubicBezTo>
                  <a:cubicBezTo>
                    <a:pt x="1005650" y="465053"/>
                    <a:pt x="1013841" y="473227"/>
                    <a:pt x="1023938" y="473227"/>
                  </a:cubicBezTo>
                  <a:cubicBezTo>
                    <a:pt x="1034035" y="473227"/>
                    <a:pt x="1042226" y="465053"/>
                    <a:pt x="1042226" y="454963"/>
                  </a:cubicBezTo>
                  <a:cubicBezTo>
                    <a:pt x="1042226" y="444873"/>
                    <a:pt x="1034035" y="436698"/>
                    <a:pt x="1023938" y="436698"/>
                  </a:cubicBezTo>
                  <a:close/>
                  <a:moveTo>
                    <a:pt x="978218" y="117070"/>
                  </a:moveTo>
                  <a:cubicBezTo>
                    <a:pt x="968122" y="117070"/>
                    <a:pt x="959930" y="125245"/>
                    <a:pt x="959930" y="135335"/>
                  </a:cubicBezTo>
                  <a:cubicBezTo>
                    <a:pt x="959930" y="145424"/>
                    <a:pt x="968122" y="153599"/>
                    <a:pt x="978218" y="153599"/>
                  </a:cubicBezTo>
                  <a:cubicBezTo>
                    <a:pt x="988314" y="153599"/>
                    <a:pt x="996506" y="145424"/>
                    <a:pt x="996506" y="135335"/>
                  </a:cubicBezTo>
                  <a:cubicBezTo>
                    <a:pt x="996506" y="125245"/>
                    <a:pt x="988314" y="117070"/>
                    <a:pt x="978218" y="117070"/>
                  </a:cubicBezTo>
                  <a:close/>
                  <a:moveTo>
                    <a:pt x="1069658" y="391037"/>
                  </a:moveTo>
                  <a:cubicBezTo>
                    <a:pt x="1059562" y="391037"/>
                    <a:pt x="1051370" y="399212"/>
                    <a:pt x="1051370" y="409302"/>
                  </a:cubicBezTo>
                  <a:cubicBezTo>
                    <a:pt x="1051370" y="419391"/>
                    <a:pt x="1059562" y="427566"/>
                    <a:pt x="1069658" y="427566"/>
                  </a:cubicBezTo>
                  <a:cubicBezTo>
                    <a:pt x="1079754" y="427566"/>
                    <a:pt x="1087946" y="419391"/>
                    <a:pt x="1087946" y="409302"/>
                  </a:cubicBezTo>
                  <a:cubicBezTo>
                    <a:pt x="1087946" y="399212"/>
                    <a:pt x="1079754" y="391037"/>
                    <a:pt x="1069658" y="391037"/>
                  </a:cubicBezTo>
                  <a:close/>
                  <a:moveTo>
                    <a:pt x="1023938" y="254054"/>
                  </a:moveTo>
                  <a:cubicBezTo>
                    <a:pt x="1013841" y="254054"/>
                    <a:pt x="1005650" y="262228"/>
                    <a:pt x="1005650" y="272318"/>
                  </a:cubicBezTo>
                  <a:cubicBezTo>
                    <a:pt x="1005650" y="282408"/>
                    <a:pt x="1013841" y="290583"/>
                    <a:pt x="1023938" y="290583"/>
                  </a:cubicBezTo>
                  <a:cubicBezTo>
                    <a:pt x="1034035" y="290583"/>
                    <a:pt x="1042226" y="282408"/>
                    <a:pt x="1042226" y="272318"/>
                  </a:cubicBezTo>
                  <a:cubicBezTo>
                    <a:pt x="1042099" y="262304"/>
                    <a:pt x="1033971" y="254244"/>
                    <a:pt x="1023938" y="254244"/>
                  </a:cubicBezTo>
                  <a:close/>
                  <a:moveTo>
                    <a:pt x="1023938" y="71409"/>
                  </a:moveTo>
                  <a:cubicBezTo>
                    <a:pt x="1013841" y="71409"/>
                    <a:pt x="1005650" y="79584"/>
                    <a:pt x="1005650" y="89673"/>
                  </a:cubicBezTo>
                  <a:cubicBezTo>
                    <a:pt x="1005650" y="99763"/>
                    <a:pt x="1013841" y="107938"/>
                    <a:pt x="1023938" y="107938"/>
                  </a:cubicBezTo>
                  <a:cubicBezTo>
                    <a:pt x="1034035" y="107938"/>
                    <a:pt x="1042226" y="99763"/>
                    <a:pt x="1042226" y="89673"/>
                  </a:cubicBezTo>
                  <a:cubicBezTo>
                    <a:pt x="1042226" y="79584"/>
                    <a:pt x="1034035" y="71409"/>
                    <a:pt x="1023938" y="71409"/>
                  </a:cubicBezTo>
                  <a:close/>
                  <a:moveTo>
                    <a:pt x="978218" y="208392"/>
                  </a:moveTo>
                  <a:cubicBezTo>
                    <a:pt x="968122" y="208392"/>
                    <a:pt x="959930" y="216567"/>
                    <a:pt x="959930" y="226657"/>
                  </a:cubicBezTo>
                  <a:cubicBezTo>
                    <a:pt x="959930" y="236747"/>
                    <a:pt x="968122" y="244921"/>
                    <a:pt x="978218" y="244921"/>
                  </a:cubicBezTo>
                  <a:cubicBezTo>
                    <a:pt x="988314" y="244921"/>
                    <a:pt x="996506" y="236747"/>
                    <a:pt x="996506" y="226657"/>
                  </a:cubicBezTo>
                  <a:cubicBezTo>
                    <a:pt x="996506" y="216567"/>
                    <a:pt x="988314" y="208392"/>
                    <a:pt x="978218" y="208392"/>
                  </a:cubicBezTo>
                  <a:close/>
                  <a:moveTo>
                    <a:pt x="1023938" y="162731"/>
                  </a:moveTo>
                  <a:cubicBezTo>
                    <a:pt x="1013841" y="162731"/>
                    <a:pt x="1005650" y="170906"/>
                    <a:pt x="1005650" y="180996"/>
                  </a:cubicBezTo>
                  <a:cubicBezTo>
                    <a:pt x="1005650" y="191086"/>
                    <a:pt x="1013841" y="199260"/>
                    <a:pt x="1023938" y="199260"/>
                  </a:cubicBezTo>
                  <a:cubicBezTo>
                    <a:pt x="1034035" y="199260"/>
                    <a:pt x="1042226" y="191086"/>
                    <a:pt x="1042226" y="180996"/>
                  </a:cubicBezTo>
                  <a:cubicBezTo>
                    <a:pt x="1042226" y="170906"/>
                    <a:pt x="1034035" y="162731"/>
                    <a:pt x="1023938" y="162731"/>
                  </a:cubicBezTo>
                  <a:close/>
                  <a:moveTo>
                    <a:pt x="932498" y="528021"/>
                  </a:moveTo>
                  <a:cubicBezTo>
                    <a:pt x="922338" y="527983"/>
                    <a:pt x="914147" y="536164"/>
                    <a:pt x="914083" y="546285"/>
                  </a:cubicBezTo>
                  <a:cubicBezTo>
                    <a:pt x="914019" y="556407"/>
                    <a:pt x="922211" y="564638"/>
                    <a:pt x="932371" y="564676"/>
                  </a:cubicBezTo>
                  <a:cubicBezTo>
                    <a:pt x="942531" y="564714"/>
                    <a:pt x="950723" y="556533"/>
                    <a:pt x="950786" y="546412"/>
                  </a:cubicBezTo>
                  <a:cubicBezTo>
                    <a:pt x="950786" y="546367"/>
                    <a:pt x="950786" y="546330"/>
                    <a:pt x="950786" y="546285"/>
                  </a:cubicBezTo>
                  <a:cubicBezTo>
                    <a:pt x="950786" y="536195"/>
                    <a:pt x="942594" y="528021"/>
                    <a:pt x="932498" y="528021"/>
                  </a:cubicBezTo>
                  <a:close/>
                  <a:moveTo>
                    <a:pt x="932498" y="436698"/>
                  </a:moveTo>
                  <a:cubicBezTo>
                    <a:pt x="922401" y="436698"/>
                    <a:pt x="914210" y="444873"/>
                    <a:pt x="914210" y="454963"/>
                  </a:cubicBezTo>
                  <a:cubicBezTo>
                    <a:pt x="914210" y="465053"/>
                    <a:pt x="922401" y="473227"/>
                    <a:pt x="932498" y="473227"/>
                  </a:cubicBezTo>
                  <a:cubicBezTo>
                    <a:pt x="942594" y="473227"/>
                    <a:pt x="950786" y="465053"/>
                    <a:pt x="950786" y="454963"/>
                  </a:cubicBezTo>
                  <a:cubicBezTo>
                    <a:pt x="950786" y="444873"/>
                    <a:pt x="942594" y="436698"/>
                    <a:pt x="932498" y="436698"/>
                  </a:cubicBezTo>
                  <a:close/>
                  <a:moveTo>
                    <a:pt x="932498" y="345376"/>
                  </a:moveTo>
                  <a:cubicBezTo>
                    <a:pt x="922401" y="345376"/>
                    <a:pt x="914210" y="353551"/>
                    <a:pt x="914210" y="363640"/>
                  </a:cubicBezTo>
                  <a:cubicBezTo>
                    <a:pt x="914210" y="373730"/>
                    <a:pt x="922401" y="381905"/>
                    <a:pt x="932498" y="381905"/>
                  </a:cubicBezTo>
                  <a:cubicBezTo>
                    <a:pt x="942594" y="381905"/>
                    <a:pt x="950786" y="373730"/>
                    <a:pt x="950786" y="363640"/>
                  </a:cubicBezTo>
                  <a:cubicBezTo>
                    <a:pt x="950786" y="353551"/>
                    <a:pt x="942594" y="345376"/>
                    <a:pt x="932498" y="345376"/>
                  </a:cubicBezTo>
                  <a:close/>
                  <a:moveTo>
                    <a:pt x="1069658" y="299715"/>
                  </a:moveTo>
                  <a:cubicBezTo>
                    <a:pt x="1059562" y="299715"/>
                    <a:pt x="1051370" y="307890"/>
                    <a:pt x="1051370" y="317979"/>
                  </a:cubicBezTo>
                  <a:cubicBezTo>
                    <a:pt x="1051370" y="328069"/>
                    <a:pt x="1059562" y="336244"/>
                    <a:pt x="1069658" y="336244"/>
                  </a:cubicBezTo>
                  <a:cubicBezTo>
                    <a:pt x="1079754" y="336244"/>
                    <a:pt x="1087946" y="328069"/>
                    <a:pt x="1087946" y="317979"/>
                  </a:cubicBezTo>
                  <a:cubicBezTo>
                    <a:pt x="1087946" y="307890"/>
                    <a:pt x="1079754" y="299715"/>
                    <a:pt x="1069658" y="299715"/>
                  </a:cubicBezTo>
                  <a:close/>
                  <a:moveTo>
                    <a:pt x="886778" y="25748"/>
                  </a:moveTo>
                  <a:cubicBezTo>
                    <a:pt x="876681" y="25748"/>
                    <a:pt x="868490" y="33922"/>
                    <a:pt x="868490" y="44012"/>
                  </a:cubicBezTo>
                  <a:cubicBezTo>
                    <a:pt x="868490" y="54102"/>
                    <a:pt x="876681" y="62277"/>
                    <a:pt x="886778" y="62277"/>
                  </a:cubicBezTo>
                  <a:cubicBezTo>
                    <a:pt x="896875" y="62277"/>
                    <a:pt x="905066" y="54102"/>
                    <a:pt x="905066" y="44012"/>
                  </a:cubicBezTo>
                  <a:cubicBezTo>
                    <a:pt x="904939" y="33998"/>
                    <a:pt x="896811" y="25938"/>
                    <a:pt x="886778" y="25938"/>
                  </a:cubicBezTo>
                  <a:close/>
                  <a:moveTo>
                    <a:pt x="932498" y="162731"/>
                  </a:moveTo>
                  <a:cubicBezTo>
                    <a:pt x="922401" y="162731"/>
                    <a:pt x="914210" y="170906"/>
                    <a:pt x="914210" y="180996"/>
                  </a:cubicBezTo>
                  <a:cubicBezTo>
                    <a:pt x="914210" y="191086"/>
                    <a:pt x="922401" y="199260"/>
                    <a:pt x="932498" y="199260"/>
                  </a:cubicBezTo>
                  <a:cubicBezTo>
                    <a:pt x="942594" y="199260"/>
                    <a:pt x="950786" y="191086"/>
                    <a:pt x="950786" y="180996"/>
                  </a:cubicBezTo>
                  <a:cubicBezTo>
                    <a:pt x="950786" y="170906"/>
                    <a:pt x="942594" y="162731"/>
                    <a:pt x="932498" y="162731"/>
                  </a:cubicBezTo>
                  <a:close/>
                  <a:moveTo>
                    <a:pt x="978218" y="482359"/>
                  </a:moveTo>
                  <a:cubicBezTo>
                    <a:pt x="968122" y="482359"/>
                    <a:pt x="959930" y="490534"/>
                    <a:pt x="959930" y="500624"/>
                  </a:cubicBezTo>
                  <a:cubicBezTo>
                    <a:pt x="959930" y="510714"/>
                    <a:pt x="968122" y="518888"/>
                    <a:pt x="978218" y="518888"/>
                  </a:cubicBezTo>
                  <a:cubicBezTo>
                    <a:pt x="988314" y="518888"/>
                    <a:pt x="996506" y="510714"/>
                    <a:pt x="996506" y="500624"/>
                  </a:cubicBezTo>
                  <a:cubicBezTo>
                    <a:pt x="996379" y="490610"/>
                    <a:pt x="988251" y="482550"/>
                    <a:pt x="978218" y="482550"/>
                  </a:cubicBezTo>
                  <a:close/>
                  <a:moveTo>
                    <a:pt x="978218" y="299715"/>
                  </a:moveTo>
                  <a:cubicBezTo>
                    <a:pt x="968122" y="299715"/>
                    <a:pt x="959930" y="307890"/>
                    <a:pt x="959930" y="317979"/>
                  </a:cubicBezTo>
                  <a:cubicBezTo>
                    <a:pt x="959930" y="328069"/>
                    <a:pt x="968122" y="336244"/>
                    <a:pt x="978218" y="336244"/>
                  </a:cubicBezTo>
                  <a:cubicBezTo>
                    <a:pt x="988314" y="336244"/>
                    <a:pt x="996506" y="328069"/>
                    <a:pt x="996506" y="317979"/>
                  </a:cubicBezTo>
                  <a:cubicBezTo>
                    <a:pt x="996506" y="307890"/>
                    <a:pt x="988314" y="299715"/>
                    <a:pt x="978218" y="299715"/>
                  </a:cubicBezTo>
                  <a:close/>
                  <a:moveTo>
                    <a:pt x="978218" y="391037"/>
                  </a:moveTo>
                  <a:cubicBezTo>
                    <a:pt x="968122" y="391037"/>
                    <a:pt x="959930" y="399212"/>
                    <a:pt x="959930" y="409302"/>
                  </a:cubicBezTo>
                  <a:cubicBezTo>
                    <a:pt x="959930" y="419391"/>
                    <a:pt x="968122" y="427566"/>
                    <a:pt x="978218" y="427566"/>
                  </a:cubicBezTo>
                  <a:cubicBezTo>
                    <a:pt x="988314" y="427566"/>
                    <a:pt x="996506" y="419391"/>
                    <a:pt x="996506" y="409302"/>
                  </a:cubicBezTo>
                  <a:cubicBezTo>
                    <a:pt x="996506" y="399212"/>
                    <a:pt x="988314" y="391037"/>
                    <a:pt x="978218" y="391037"/>
                  </a:cubicBezTo>
                  <a:close/>
                  <a:moveTo>
                    <a:pt x="932498" y="71409"/>
                  </a:moveTo>
                  <a:cubicBezTo>
                    <a:pt x="922401" y="71409"/>
                    <a:pt x="914210" y="79584"/>
                    <a:pt x="914210" y="89673"/>
                  </a:cubicBezTo>
                  <a:cubicBezTo>
                    <a:pt x="914210" y="99763"/>
                    <a:pt x="922401" y="107938"/>
                    <a:pt x="932498" y="107938"/>
                  </a:cubicBezTo>
                  <a:cubicBezTo>
                    <a:pt x="942594" y="107938"/>
                    <a:pt x="950786" y="99763"/>
                    <a:pt x="950786" y="89673"/>
                  </a:cubicBezTo>
                  <a:cubicBezTo>
                    <a:pt x="950786" y="79584"/>
                    <a:pt x="942594" y="71409"/>
                    <a:pt x="932498" y="71409"/>
                  </a:cubicBezTo>
                  <a:close/>
                  <a:moveTo>
                    <a:pt x="932498" y="254054"/>
                  </a:moveTo>
                  <a:cubicBezTo>
                    <a:pt x="922401" y="254054"/>
                    <a:pt x="914210" y="262228"/>
                    <a:pt x="914210" y="272318"/>
                  </a:cubicBezTo>
                  <a:cubicBezTo>
                    <a:pt x="914210" y="282408"/>
                    <a:pt x="922401" y="290583"/>
                    <a:pt x="932498" y="290583"/>
                  </a:cubicBezTo>
                  <a:cubicBezTo>
                    <a:pt x="942594" y="290583"/>
                    <a:pt x="950786" y="282408"/>
                    <a:pt x="950786" y="272318"/>
                  </a:cubicBezTo>
                  <a:cubicBezTo>
                    <a:pt x="950659" y="262304"/>
                    <a:pt x="942531" y="254244"/>
                    <a:pt x="932498" y="254244"/>
                  </a:cubicBezTo>
                  <a:close/>
                  <a:moveTo>
                    <a:pt x="1206818" y="162731"/>
                  </a:moveTo>
                  <a:cubicBezTo>
                    <a:pt x="1196722" y="162731"/>
                    <a:pt x="1188530" y="170906"/>
                    <a:pt x="1188530" y="180996"/>
                  </a:cubicBezTo>
                  <a:cubicBezTo>
                    <a:pt x="1188530" y="191086"/>
                    <a:pt x="1196722" y="199260"/>
                    <a:pt x="1206818" y="199260"/>
                  </a:cubicBezTo>
                  <a:cubicBezTo>
                    <a:pt x="1216914" y="199260"/>
                    <a:pt x="1225106" y="191086"/>
                    <a:pt x="1225106" y="180996"/>
                  </a:cubicBezTo>
                  <a:cubicBezTo>
                    <a:pt x="1225106" y="170906"/>
                    <a:pt x="1216914" y="162731"/>
                    <a:pt x="1206818" y="162731"/>
                  </a:cubicBezTo>
                  <a:close/>
                  <a:moveTo>
                    <a:pt x="1206818" y="71409"/>
                  </a:moveTo>
                  <a:cubicBezTo>
                    <a:pt x="1196722" y="71409"/>
                    <a:pt x="1188530" y="79584"/>
                    <a:pt x="1188530" y="89673"/>
                  </a:cubicBezTo>
                  <a:cubicBezTo>
                    <a:pt x="1188530" y="99763"/>
                    <a:pt x="1196722" y="107938"/>
                    <a:pt x="1206818" y="107938"/>
                  </a:cubicBezTo>
                  <a:cubicBezTo>
                    <a:pt x="1216914" y="107938"/>
                    <a:pt x="1225106" y="99763"/>
                    <a:pt x="1225106" y="89673"/>
                  </a:cubicBezTo>
                  <a:cubicBezTo>
                    <a:pt x="1225106" y="79584"/>
                    <a:pt x="1216914" y="71409"/>
                    <a:pt x="1206818" y="71409"/>
                  </a:cubicBezTo>
                  <a:close/>
                  <a:moveTo>
                    <a:pt x="1188593" y="272318"/>
                  </a:moveTo>
                  <a:cubicBezTo>
                    <a:pt x="1188593" y="276599"/>
                    <a:pt x="1190117" y="280734"/>
                    <a:pt x="1192912" y="283987"/>
                  </a:cubicBezTo>
                  <a:cubicBezTo>
                    <a:pt x="1198309" y="274221"/>
                    <a:pt x="1203706" y="264327"/>
                    <a:pt x="1209104" y="254307"/>
                  </a:cubicBezTo>
                  <a:cubicBezTo>
                    <a:pt x="1208342" y="254244"/>
                    <a:pt x="1207643" y="254244"/>
                    <a:pt x="1206881" y="254307"/>
                  </a:cubicBezTo>
                  <a:cubicBezTo>
                    <a:pt x="1196849" y="254307"/>
                    <a:pt x="1188721" y="262330"/>
                    <a:pt x="1188593" y="272318"/>
                  </a:cubicBezTo>
                  <a:close/>
                  <a:moveTo>
                    <a:pt x="658241" y="436698"/>
                  </a:moveTo>
                  <a:cubicBezTo>
                    <a:pt x="648145" y="436698"/>
                    <a:pt x="639953" y="444873"/>
                    <a:pt x="639953" y="454963"/>
                  </a:cubicBezTo>
                  <a:cubicBezTo>
                    <a:pt x="639953" y="465053"/>
                    <a:pt x="648145" y="473227"/>
                    <a:pt x="658241" y="473227"/>
                  </a:cubicBezTo>
                  <a:cubicBezTo>
                    <a:pt x="668338" y="473227"/>
                    <a:pt x="676529" y="465053"/>
                    <a:pt x="676529" y="454963"/>
                  </a:cubicBezTo>
                  <a:cubicBezTo>
                    <a:pt x="676529" y="444873"/>
                    <a:pt x="668338" y="436698"/>
                    <a:pt x="658241" y="436698"/>
                  </a:cubicBezTo>
                  <a:cubicBezTo>
                    <a:pt x="658241" y="436698"/>
                    <a:pt x="658178" y="436698"/>
                    <a:pt x="658178" y="436698"/>
                  </a:cubicBezTo>
                  <a:close/>
                  <a:moveTo>
                    <a:pt x="1161162" y="25748"/>
                  </a:moveTo>
                  <a:cubicBezTo>
                    <a:pt x="1151065" y="25748"/>
                    <a:pt x="1142874" y="33922"/>
                    <a:pt x="1142874" y="44012"/>
                  </a:cubicBezTo>
                  <a:cubicBezTo>
                    <a:pt x="1142874" y="54102"/>
                    <a:pt x="1151065" y="62277"/>
                    <a:pt x="1161162" y="62277"/>
                  </a:cubicBezTo>
                  <a:cubicBezTo>
                    <a:pt x="1171258" y="62277"/>
                    <a:pt x="1179450" y="54102"/>
                    <a:pt x="1179450" y="44012"/>
                  </a:cubicBezTo>
                  <a:cubicBezTo>
                    <a:pt x="1179323" y="33973"/>
                    <a:pt x="1171131" y="25900"/>
                    <a:pt x="1161098" y="25938"/>
                  </a:cubicBezTo>
                  <a:close/>
                  <a:moveTo>
                    <a:pt x="1280034" y="89673"/>
                  </a:moveTo>
                  <a:cubicBezTo>
                    <a:pt x="1280034" y="93859"/>
                    <a:pt x="1281494" y="97911"/>
                    <a:pt x="1284161" y="101152"/>
                  </a:cubicBezTo>
                  <a:cubicBezTo>
                    <a:pt x="1288606" y="91322"/>
                    <a:pt x="1293051" y="81493"/>
                    <a:pt x="1297432" y="71536"/>
                  </a:cubicBezTo>
                  <a:cubicBezTo>
                    <a:pt x="1287717" y="71942"/>
                    <a:pt x="1279970" y="79939"/>
                    <a:pt x="1279970" y="89673"/>
                  </a:cubicBezTo>
                  <a:close/>
                  <a:moveTo>
                    <a:pt x="1069722" y="208392"/>
                  </a:moveTo>
                  <a:cubicBezTo>
                    <a:pt x="1059625" y="208392"/>
                    <a:pt x="1051434" y="216567"/>
                    <a:pt x="1051434" y="226657"/>
                  </a:cubicBezTo>
                  <a:cubicBezTo>
                    <a:pt x="1051434" y="236747"/>
                    <a:pt x="1059625" y="244921"/>
                    <a:pt x="1069722" y="244921"/>
                  </a:cubicBezTo>
                  <a:cubicBezTo>
                    <a:pt x="1079818" y="244921"/>
                    <a:pt x="1088010" y="236747"/>
                    <a:pt x="1088010" y="226657"/>
                  </a:cubicBezTo>
                  <a:cubicBezTo>
                    <a:pt x="1088010" y="216567"/>
                    <a:pt x="1079818" y="208392"/>
                    <a:pt x="1069722" y="208392"/>
                  </a:cubicBezTo>
                  <a:cubicBezTo>
                    <a:pt x="1069722" y="208392"/>
                    <a:pt x="1069658" y="208392"/>
                    <a:pt x="1069658" y="208392"/>
                  </a:cubicBezTo>
                  <a:close/>
                  <a:moveTo>
                    <a:pt x="1252601" y="25748"/>
                  </a:moveTo>
                  <a:cubicBezTo>
                    <a:pt x="1242505" y="25748"/>
                    <a:pt x="1234313" y="33922"/>
                    <a:pt x="1234313" y="44012"/>
                  </a:cubicBezTo>
                  <a:cubicBezTo>
                    <a:pt x="1234313" y="54102"/>
                    <a:pt x="1242505" y="62277"/>
                    <a:pt x="1252601" y="62277"/>
                  </a:cubicBezTo>
                  <a:cubicBezTo>
                    <a:pt x="1262698" y="62277"/>
                    <a:pt x="1270889" y="54102"/>
                    <a:pt x="1270889" y="44012"/>
                  </a:cubicBezTo>
                  <a:cubicBezTo>
                    <a:pt x="1270762" y="33973"/>
                    <a:pt x="1262571" y="25900"/>
                    <a:pt x="1252538" y="25938"/>
                  </a:cubicBezTo>
                  <a:close/>
                  <a:moveTo>
                    <a:pt x="1252601" y="117070"/>
                  </a:moveTo>
                  <a:cubicBezTo>
                    <a:pt x="1242505" y="117070"/>
                    <a:pt x="1234313" y="125245"/>
                    <a:pt x="1234313" y="135335"/>
                  </a:cubicBezTo>
                  <a:cubicBezTo>
                    <a:pt x="1234313" y="145424"/>
                    <a:pt x="1242505" y="153599"/>
                    <a:pt x="1252601" y="153599"/>
                  </a:cubicBezTo>
                  <a:cubicBezTo>
                    <a:pt x="1255396" y="153574"/>
                    <a:pt x="1258189" y="152901"/>
                    <a:pt x="1260729" y="151633"/>
                  </a:cubicBezTo>
                  <a:cubicBezTo>
                    <a:pt x="1263904" y="144847"/>
                    <a:pt x="1267079" y="138062"/>
                    <a:pt x="1270318" y="131149"/>
                  </a:cubicBezTo>
                  <a:cubicBezTo>
                    <a:pt x="1268413" y="122879"/>
                    <a:pt x="1261047" y="117032"/>
                    <a:pt x="1252538" y="117070"/>
                  </a:cubicBezTo>
                  <a:close/>
                  <a:moveTo>
                    <a:pt x="1280224" y="0"/>
                  </a:moveTo>
                  <a:cubicBezTo>
                    <a:pt x="1281050" y="9982"/>
                    <a:pt x="1289812" y="17396"/>
                    <a:pt x="1299846" y="16558"/>
                  </a:cubicBezTo>
                  <a:cubicBezTo>
                    <a:pt x="1308672" y="15816"/>
                    <a:pt x="1315657" y="8821"/>
                    <a:pt x="1316419" y="0"/>
                  </a:cubicBezTo>
                  <a:close/>
                  <a:moveTo>
                    <a:pt x="1115124" y="345376"/>
                  </a:moveTo>
                  <a:cubicBezTo>
                    <a:pt x="1105027" y="345376"/>
                    <a:pt x="1096836" y="353551"/>
                    <a:pt x="1096836" y="363640"/>
                  </a:cubicBezTo>
                  <a:cubicBezTo>
                    <a:pt x="1096836" y="373730"/>
                    <a:pt x="1105027" y="381905"/>
                    <a:pt x="1115124" y="381905"/>
                  </a:cubicBezTo>
                  <a:cubicBezTo>
                    <a:pt x="1125221" y="381905"/>
                    <a:pt x="1133412" y="373730"/>
                    <a:pt x="1133412" y="363640"/>
                  </a:cubicBezTo>
                  <a:cubicBezTo>
                    <a:pt x="1133412" y="353652"/>
                    <a:pt x="1125411" y="345515"/>
                    <a:pt x="1115378" y="345376"/>
                  </a:cubicBezTo>
                  <a:close/>
                  <a:moveTo>
                    <a:pt x="1115124" y="254054"/>
                  </a:moveTo>
                  <a:cubicBezTo>
                    <a:pt x="1105027" y="254054"/>
                    <a:pt x="1096836" y="262228"/>
                    <a:pt x="1096836" y="272318"/>
                  </a:cubicBezTo>
                  <a:cubicBezTo>
                    <a:pt x="1096836" y="282408"/>
                    <a:pt x="1105027" y="290583"/>
                    <a:pt x="1115124" y="290583"/>
                  </a:cubicBezTo>
                  <a:cubicBezTo>
                    <a:pt x="1125221" y="290583"/>
                    <a:pt x="1133412" y="282408"/>
                    <a:pt x="1133412" y="272318"/>
                  </a:cubicBezTo>
                  <a:cubicBezTo>
                    <a:pt x="1133285" y="262406"/>
                    <a:pt x="1125284" y="254383"/>
                    <a:pt x="1115378" y="254244"/>
                  </a:cubicBezTo>
                  <a:close/>
                  <a:moveTo>
                    <a:pt x="1069404" y="25748"/>
                  </a:moveTo>
                  <a:cubicBezTo>
                    <a:pt x="1059307" y="25748"/>
                    <a:pt x="1051116" y="33922"/>
                    <a:pt x="1051116" y="44012"/>
                  </a:cubicBezTo>
                  <a:cubicBezTo>
                    <a:pt x="1051116" y="54102"/>
                    <a:pt x="1059307" y="62277"/>
                    <a:pt x="1069404" y="62277"/>
                  </a:cubicBezTo>
                  <a:cubicBezTo>
                    <a:pt x="1079500" y="62277"/>
                    <a:pt x="1087692" y="54102"/>
                    <a:pt x="1087692" y="44012"/>
                  </a:cubicBezTo>
                  <a:cubicBezTo>
                    <a:pt x="1087565" y="34100"/>
                    <a:pt x="1079564" y="26078"/>
                    <a:pt x="1069658" y="25938"/>
                  </a:cubicBezTo>
                  <a:close/>
                  <a:moveTo>
                    <a:pt x="1069404" y="117070"/>
                  </a:moveTo>
                  <a:cubicBezTo>
                    <a:pt x="1059307" y="117070"/>
                    <a:pt x="1051116" y="125245"/>
                    <a:pt x="1051116" y="135335"/>
                  </a:cubicBezTo>
                  <a:cubicBezTo>
                    <a:pt x="1051116" y="145424"/>
                    <a:pt x="1059307" y="153599"/>
                    <a:pt x="1069404" y="153599"/>
                  </a:cubicBezTo>
                  <a:cubicBezTo>
                    <a:pt x="1079500" y="153599"/>
                    <a:pt x="1087692" y="145424"/>
                    <a:pt x="1087692" y="135335"/>
                  </a:cubicBezTo>
                  <a:cubicBezTo>
                    <a:pt x="1087692" y="125346"/>
                    <a:pt x="1079627" y="117210"/>
                    <a:pt x="1069658" y="117070"/>
                  </a:cubicBezTo>
                  <a:close/>
                  <a:moveTo>
                    <a:pt x="1160844" y="299715"/>
                  </a:moveTo>
                  <a:cubicBezTo>
                    <a:pt x="1150748" y="299715"/>
                    <a:pt x="1142556" y="307890"/>
                    <a:pt x="1142556" y="317979"/>
                  </a:cubicBezTo>
                  <a:cubicBezTo>
                    <a:pt x="1142556" y="328069"/>
                    <a:pt x="1150748" y="336244"/>
                    <a:pt x="1160844" y="336244"/>
                  </a:cubicBezTo>
                  <a:lnTo>
                    <a:pt x="1162495" y="336244"/>
                  </a:lnTo>
                  <a:cubicBezTo>
                    <a:pt x="1167512" y="327790"/>
                    <a:pt x="1172528" y="319330"/>
                    <a:pt x="1177544" y="310876"/>
                  </a:cubicBezTo>
                  <a:cubicBezTo>
                    <a:pt x="1174750" y="304255"/>
                    <a:pt x="1168274" y="299892"/>
                    <a:pt x="1161098" y="299715"/>
                  </a:cubicBezTo>
                  <a:close/>
                  <a:moveTo>
                    <a:pt x="1160844" y="208392"/>
                  </a:moveTo>
                  <a:cubicBezTo>
                    <a:pt x="1150748" y="208392"/>
                    <a:pt x="1142556" y="216567"/>
                    <a:pt x="1142556" y="226657"/>
                  </a:cubicBezTo>
                  <a:cubicBezTo>
                    <a:pt x="1142556" y="236747"/>
                    <a:pt x="1150748" y="244921"/>
                    <a:pt x="1160844" y="244921"/>
                  </a:cubicBezTo>
                  <a:cubicBezTo>
                    <a:pt x="1170940" y="244921"/>
                    <a:pt x="1179132" y="236747"/>
                    <a:pt x="1179132" y="226657"/>
                  </a:cubicBezTo>
                  <a:cubicBezTo>
                    <a:pt x="1179132" y="216669"/>
                    <a:pt x="1171067" y="208532"/>
                    <a:pt x="1161098" y="208392"/>
                  </a:cubicBezTo>
                  <a:close/>
                  <a:moveTo>
                    <a:pt x="1115124" y="162731"/>
                  </a:moveTo>
                  <a:cubicBezTo>
                    <a:pt x="1105027" y="162731"/>
                    <a:pt x="1096836" y="170906"/>
                    <a:pt x="1096836" y="180996"/>
                  </a:cubicBezTo>
                  <a:cubicBezTo>
                    <a:pt x="1096836" y="191086"/>
                    <a:pt x="1105027" y="199260"/>
                    <a:pt x="1115124" y="199260"/>
                  </a:cubicBezTo>
                  <a:cubicBezTo>
                    <a:pt x="1125221" y="199260"/>
                    <a:pt x="1133412" y="191086"/>
                    <a:pt x="1133412" y="180996"/>
                  </a:cubicBezTo>
                  <a:cubicBezTo>
                    <a:pt x="1133412" y="171007"/>
                    <a:pt x="1125411" y="162871"/>
                    <a:pt x="1115378" y="162731"/>
                  </a:cubicBezTo>
                  <a:close/>
                  <a:moveTo>
                    <a:pt x="1115124" y="71409"/>
                  </a:moveTo>
                  <a:cubicBezTo>
                    <a:pt x="1105027" y="71409"/>
                    <a:pt x="1096836" y="79584"/>
                    <a:pt x="1096836" y="89673"/>
                  </a:cubicBezTo>
                  <a:cubicBezTo>
                    <a:pt x="1096836" y="99763"/>
                    <a:pt x="1105027" y="107938"/>
                    <a:pt x="1115124" y="107938"/>
                  </a:cubicBezTo>
                  <a:cubicBezTo>
                    <a:pt x="1125221" y="107938"/>
                    <a:pt x="1133412" y="99763"/>
                    <a:pt x="1133412" y="89673"/>
                  </a:cubicBezTo>
                  <a:cubicBezTo>
                    <a:pt x="1133412" y="79685"/>
                    <a:pt x="1125411" y="71548"/>
                    <a:pt x="1115378" y="71409"/>
                  </a:cubicBezTo>
                  <a:close/>
                  <a:moveTo>
                    <a:pt x="1160844" y="117070"/>
                  </a:moveTo>
                  <a:cubicBezTo>
                    <a:pt x="1150748" y="117070"/>
                    <a:pt x="1142556" y="125245"/>
                    <a:pt x="1142556" y="135335"/>
                  </a:cubicBezTo>
                  <a:cubicBezTo>
                    <a:pt x="1142556" y="145424"/>
                    <a:pt x="1150748" y="153599"/>
                    <a:pt x="1160844" y="153599"/>
                  </a:cubicBezTo>
                  <a:cubicBezTo>
                    <a:pt x="1170940" y="153599"/>
                    <a:pt x="1179132" y="145424"/>
                    <a:pt x="1179132" y="135335"/>
                  </a:cubicBezTo>
                  <a:cubicBezTo>
                    <a:pt x="1179132" y="125346"/>
                    <a:pt x="1171067" y="117210"/>
                    <a:pt x="1161098" y="117070"/>
                  </a:cubicBezTo>
                  <a:close/>
                  <a:moveTo>
                    <a:pt x="749364" y="619343"/>
                  </a:moveTo>
                  <a:cubicBezTo>
                    <a:pt x="739267" y="619343"/>
                    <a:pt x="731076" y="627518"/>
                    <a:pt x="731076" y="637607"/>
                  </a:cubicBezTo>
                  <a:cubicBezTo>
                    <a:pt x="731076" y="640747"/>
                    <a:pt x="731965" y="643822"/>
                    <a:pt x="733489" y="646549"/>
                  </a:cubicBezTo>
                  <a:cubicBezTo>
                    <a:pt x="743776" y="647057"/>
                    <a:pt x="754190" y="647310"/>
                    <a:pt x="764794" y="647374"/>
                  </a:cubicBezTo>
                  <a:cubicBezTo>
                    <a:pt x="770192" y="638850"/>
                    <a:pt x="767652" y="627568"/>
                    <a:pt x="759143" y="622171"/>
                  </a:cubicBezTo>
                  <a:cubicBezTo>
                    <a:pt x="756222" y="620326"/>
                    <a:pt x="752793" y="619349"/>
                    <a:pt x="749364" y="619343"/>
                  </a:cubicBezTo>
                  <a:close/>
                  <a:moveTo>
                    <a:pt x="749364" y="436698"/>
                  </a:moveTo>
                  <a:cubicBezTo>
                    <a:pt x="739267" y="436698"/>
                    <a:pt x="731076" y="444873"/>
                    <a:pt x="731076" y="454963"/>
                  </a:cubicBezTo>
                  <a:cubicBezTo>
                    <a:pt x="731076" y="465053"/>
                    <a:pt x="739267" y="473227"/>
                    <a:pt x="749364" y="473227"/>
                  </a:cubicBezTo>
                  <a:cubicBezTo>
                    <a:pt x="759461" y="473227"/>
                    <a:pt x="767652" y="465053"/>
                    <a:pt x="767652" y="454963"/>
                  </a:cubicBezTo>
                  <a:cubicBezTo>
                    <a:pt x="767652" y="444974"/>
                    <a:pt x="759587" y="436838"/>
                    <a:pt x="749618" y="436698"/>
                  </a:cubicBezTo>
                  <a:close/>
                  <a:moveTo>
                    <a:pt x="749364" y="528021"/>
                  </a:moveTo>
                  <a:cubicBezTo>
                    <a:pt x="739204" y="527983"/>
                    <a:pt x="731012" y="536164"/>
                    <a:pt x="730949" y="546285"/>
                  </a:cubicBezTo>
                  <a:cubicBezTo>
                    <a:pt x="730886" y="556407"/>
                    <a:pt x="739077" y="564638"/>
                    <a:pt x="749237" y="564676"/>
                  </a:cubicBezTo>
                  <a:cubicBezTo>
                    <a:pt x="759397" y="564714"/>
                    <a:pt x="767588" y="556533"/>
                    <a:pt x="767652" y="546412"/>
                  </a:cubicBezTo>
                  <a:cubicBezTo>
                    <a:pt x="767652" y="546367"/>
                    <a:pt x="767652" y="546330"/>
                    <a:pt x="767652" y="546285"/>
                  </a:cubicBezTo>
                  <a:cubicBezTo>
                    <a:pt x="767652" y="536297"/>
                    <a:pt x="759587" y="528160"/>
                    <a:pt x="749618" y="528021"/>
                  </a:cubicBezTo>
                  <a:close/>
                  <a:moveTo>
                    <a:pt x="703644" y="25748"/>
                  </a:moveTo>
                  <a:cubicBezTo>
                    <a:pt x="693548" y="25748"/>
                    <a:pt x="685356" y="33922"/>
                    <a:pt x="685356" y="44012"/>
                  </a:cubicBezTo>
                  <a:cubicBezTo>
                    <a:pt x="685356" y="54102"/>
                    <a:pt x="693548" y="62277"/>
                    <a:pt x="703644" y="62277"/>
                  </a:cubicBezTo>
                  <a:cubicBezTo>
                    <a:pt x="713740" y="62277"/>
                    <a:pt x="721932" y="54102"/>
                    <a:pt x="721932" y="44012"/>
                  </a:cubicBezTo>
                  <a:cubicBezTo>
                    <a:pt x="721805" y="34100"/>
                    <a:pt x="713804" y="26078"/>
                    <a:pt x="703898" y="25938"/>
                  </a:cubicBezTo>
                  <a:close/>
                  <a:moveTo>
                    <a:pt x="749364" y="162731"/>
                  </a:moveTo>
                  <a:cubicBezTo>
                    <a:pt x="739267" y="162731"/>
                    <a:pt x="731076" y="170906"/>
                    <a:pt x="731076" y="180996"/>
                  </a:cubicBezTo>
                  <a:cubicBezTo>
                    <a:pt x="731076" y="191086"/>
                    <a:pt x="739267" y="199260"/>
                    <a:pt x="749364" y="199260"/>
                  </a:cubicBezTo>
                  <a:cubicBezTo>
                    <a:pt x="759461" y="199260"/>
                    <a:pt x="767652" y="191086"/>
                    <a:pt x="767652" y="180996"/>
                  </a:cubicBezTo>
                  <a:cubicBezTo>
                    <a:pt x="767652" y="171007"/>
                    <a:pt x="759587" y="162871"/>
                    <a:pt x="749618" y="162731"/>
                  </a:cubicBezTo>
                  <a:close/>
                  <a:moveTo>
                    <a:pt x="749364" y="345376"/>
                  </a:moveTo>
                  <a:cubicBezTo>
                    <a:pt x="739267" y="345376"/>
                    <a:pt x="731076" y="353551"/>
                    <a:pt x="731076" y="363640"/>
                  </a:cubicBezTo>
                  <a:cubicBezTo>
                    <a:pt x="731076" y="373730"/>
                    <a:pt x="739267" y="381905"/>
                    <a:pt x="749364" y="381905"/>
                  </a:cubicBezTo>
                  <a:cubicBezTo>
                    <a:pt x="759461" y="381905"/>
                    <a:pt x="767652" y="373730"/>
                    <a:pt x="767652" y="363640"/>
                  </a:cubicBezTo>
                  <a:cubicBezTo>
                    <a:pt x="767652" y="353652"/>
                    <a:pt x="759587" y="345515"/>
                    <a:pt x="749618" y="345376"/>
                  </a:cubicBezTo>
                  <a:close/>
                  <a:moveTo>
                    <a:pt x="749364" y="71409"/>
                  </a:moveTo>
                  <a:cubicBezTo>
                    <a:pt x="739267" y="71409"/>
                    <a:pt x="731076" y="79584"/>
                    <a:pt x="731076" y="89673"/>
                  </a:cubicBezTo>
                  <a:cubicBezTo>
                    <a:pt x="731076" y="99763"/>
                    <a:pt x="739267" y="107938"/>
                    <a:pt x="749364" y="107938"/>
                  </a:cubicBezTo>
                  <a:cubicBezTo>
                    <a:pt x="759461" y="107938"/>
                    <a:pt x="767652" y="99763"/>
                    <a:pt x="767652" y="89673"/>
                  </a:cubicBezTo>
                  <a:cubicBezTo>
                    <a:pt x="767652" y="79685"/>
                    <a:pt x="759587" y="71548"/>
                    <a:pt x="749618" y="71409"/>
                  </a:cubicBezTo>
                  <a:close/>
                  <a:moveTo>
                    <a:pt x="703644" y="117070"/>
                  </a:moveTo>
                  <a:cubicBezTo>
                    <a:pt x="693548" y="117070"/>
                    <a:pt x="685356" y="125245"/>
                    <a:pt x="685356" y="135335"/>
                  </a:cubicBezTo>
                  <a:cubicBezTo>
                    <a:pt x="685356" y="145424"/>
                    <a:pt x="693548" y="153599"/>
                    <a:pt x="703644" y="153599"/>
                  </a:cubicBezTo>
                  <a:cubicBezTo>
                    <a:pt x="713740" y="153599"/>
                    <a:pt x="721932" y="145424"/>
                    <a:pt x="721932" y="135335"/>
                  </a:cubicBezTo>
                  <a:cubicBezTo>
                    <a:pt x="721932" y="125346"/>
                    <a:pt x="713867" y="117210"/>
                    <a:pt x="703898" y="117070"/>
                  </a:cubicBezTo>
                  <a:close/>
                  <a:moveTo>
                    <a:pt x="749364" y="254054"/>
                  </a:moveTo>
                  <a:cubicBezTo>
                    <a:pt x="739267" y="254054"/>
                    <a:pt x="731076" y="262228"/>
                    <a:pt x="731076" y="272318"/>
                  </a:cubicBezTo>
                  <a:cubicBezTo>
                    <a:pt x="731076" y="282408"/>
                    <a:pt x="739267" y="290583"/>
                    <a:pt x="749364" y="290583"/>
                  </a:cubicBezTo>
                  <a:cubicBezTo>
                    <a:pt x="759461" y="290583"/>
                    <a:pt x="767652" y="282408"/>
                    <a:pt x="767652" y="272318"/>
                  </a:cubicBezTo>
                  <a:cubicBezTo>
                    <a:pt x="767525" y="262406"/>
                    <a:pt x="759524" y="254383"/>
                    <a:pt x="749618" y="254244"/>
                  </a:cubicBezTo>
                  <a:close/>
                  <a:moveTo>
                    <a:pt x="703644" y="482359"/>
                  </a:moveTo>
                  <a:cubicBezTo>
                    <a:pt x="693548" y="482359"/>
                    <a:pt x="685356" y="490534"/>
                    <a:pt x="685356" y="500624"/>
                  </a:cubicBezTo>
                  <a:cubicBezTo>
                    <a:pt x="685356" y="510714"/>
                    <a:pt x="693548" y="518888"/>
                    <a:pt x="703644" y="518888"/>
                  </a:cubicBezTo>
                  <a:cubicBezTo>
                    <a:pt x="713740" y="518888"/>
                    <a:pt x="721932" y="510714"/>
                    <a:pt x="721932" y="500624"/>
                  </a:cubicBezTo>
                  <a:cubicBezTo>
                    <a:pt x="721805" y="490712"/>
                    <a:pt x="713804" y="482689"/>
                    <a:pt x="703898" y="482550"/>
                  </a:cubicBezTo>
                  <a:close/>
                  <a:moveTo>
                    <a:pt x="657924" y="71409"/>
                  </a:moveTo>
                  <a:cubicBezTo>
                    <a:pt x="647827" y="71409"/>
                    <a:pt x="639636" y="79584"/>
                    <a:pt x="639636" y="89673"/>
                  </a:cubicBezTo>
                  <a:cubicBezTo>
                    <a:pt x="639636" y="99763"/>
                    <a:pt x="647827" y="107938"/>
                    <a:pt x="657924" y="107938"/>
                  </a:cubicBezTo>
                  <a:cubicBezTo>
                    <a:pt x="668020" y="107938"/>
                    <a:pt x="676212" y="99763"/>
                    <a:pt x="676212" y="89673"/>
                  </a:cubicBezTo>
                  <a:cubicBezTo>
                    <a:pt x="676212" y="79685"/>
                    <a:pt x="668211" y="71548"/>
                    <a:pt x="658178" y="71409"/>
                  </a:cubicBezTo>
                  <a:close/>
                  <a:moveTo>
                    <a:pt x="886524" y="117070"/>
                  </a:moveTo>
                  <a:cubicBezTo>
                    <a:pt x="876427" y="117070"/>
                    <a:pt x="868236" y="125245"/>
                    <a:pt x="868236" y="135335"/>
                  </a:cubicBezTo>
                  <a:cubicBezTo>
                    <a:pt x="868236" y="145424"/>
                    <a:pt x="876427" y="153599"/>
                    <a:pt x="886524" y="153599"/>
                  </a:cubicBezTo>
                  <a:cubicBezTo>
                    <a:pt x="896620" y="153599"/>
                    <a:pt x="904812" y="145424"/>
                    <a:pt x="904812" y="135335"/>
                  </a:cubicBezTo>
                  <a:cubicBezTo>
                    <a:pt x="904812" y="125346"/>
                    <a:pt x="896811" y="117210"/>
                    <a:pt x="886778" y="117070"/>
                  </a:cubicBezTo>
                  <a:close/>
                  <a:moveTo>
                    <a:pt x="657924" y="162731"/>
                  </a:moveTo>
                  <a:cubicBezTo>
                    <a:pt x="647827" y="162731"/>
                    <a:pt x="639636" y="170906"/>
                    <a:pt x="639636" y="180996"/>
                  </a:cubicBezTo>
                  <a:cubicBezTo>
                    <a:pt x="639636" y="191086"/>
                    <a:pt x="647827" y="199260"/>
                    <a:pt x="657924" y="199260"/>
                  </a:cubicBezTo>
                  <a:cubicBezTo>
                    <a:pt x="668020" y="199260"/>
                    <a:pt x="676212" y="191086"/>
                    <a:pt x="676212" y="180996"/>
                  </a:cubicBezTo>
                  <a:cubicBezTo>
                    <a:pt x="676212" y="171007"/>
                    <a:pt x="668211" y="162871"/>
                    <a:pt x="658178" y="162731"/>
                  </a:cubicBezTo>
                  <a:close/>
                  <a:moveTo>
                    <a:pt x="657924" y="345376"/>
                  </a:moveTo>
                  <a:cubicBezTo>
                    <a:pt x="647827" y="345376"/>
                    <a:pt x="639636" y="353551"/>
                    <a:pt x="639636" y="363640"/>
                  </a:cubicBezTo>
                  <a:cubicBezTo>
                    <a:pt x="639636" y="373730"/>
                    <a:pt x="647827" y="381905"/>
                    <a:pt x="657924" y="381905"/>
                  </a:cubicBezTo>
                  <a:cubicBezTo>
                    <a:pt x="668020" y="381905"/>
                    <a:pt x="676212" y="373730"/>
                    <a:pt x="676212" y="363640"/>
                  </a:cubicBezTo>
                  <a:cubicBezTo>
                    <a:pt x="676212" y="353652"/>
                    <a:pt x="668211" y="345515"/>
                    <a:pt x="658178" y="345376"/>
                  </a:cubicBezTo>
                  <a:close/>
                  <a:moveTo>
                    <a:pt x="703644" y="391037"/>
                  </a:moveTo>
                  <a:cubicBezTo>
                    <a:pt x="693548" y="391037"/>
                    <a:pt x="685356" y="399212"/>
                    <a:pt x="685356" y="409302"/>
                  </a:cubicBezTo>
                  <a:cubicBezTo>
                    <a:pt x="685356" y="419391"/>
                    <a:pt x="693548" y="427566"/>
                    <a:pt x="703644" y="427566"/>
                  </a:cubicBezTo>
                  <a:cubicBezTo>
                    <a:pt x="713740" y="427566"/>
                    <a:pt x="721932" y="419391"/>
                    <a:pt x="721932" y="409302"/>
                  </a:cubicBezTo>
                  <a:cubicBezTo>
                    <a:pt x="721932" y="399313"/>
                    <a:pt x="713867" y="391177"/>
                    <a:pt x="703898" y="391037"/>
                  </a:cubicBezTo>
                  <a:close/>
                  <a:moveTo>
                    <a:pt x="703644" y="573682"/>
                  </a:moveTo>
                  <a:cubicBezTo>
                    <a:pt x="693548" y="573682"/>
                    <a:pt x="685356" y="581856"/>
                    <a:pt x="685356" y="591946"/>
                  </a:cubicBezTo>
                  <a:cubicBezTo>
                    <a:pt x="685356" y="602036"/>
                    <a:pt x="693548" y="610211"/>
                    <a:pt x="703644" y="610211"/>
                  </a:cubicBezTo>
                  <a:cubicBezTo>
                    <a:pt x="713740" y="610211"/>
                    <a:pt x="721932" y="602036"/>
                    <a:pt x="721932" y="591946"/>
                  </a:cubicBezTo>
                  <a:cubicBezTo>
                    <a:pt x="721932" y="581958"/>
                    <a:pt x="713867" y="573821"/>
                    <a:pt x="703898" y="573682"/>
                  </a:cubicBezTo>
                  <a:close/>
                  <a:moveTo>
                    <a:pt x="703644" y="208392"/>
                  </a:moveTo>
                  <a:cubicBezTo>
                    <a:pt x="693548" y="208392"/>
                    <a:pt x="685356" y="216567"/>
                    <a:pt x="685356" y="226657"/>
                  </a:cubicBezTo>
                  <a:cubicBezTo>
                    <a:pt x="685356" y="236747"/>
                    <a:pt x="693548" y="244921"/>
                    <a:pt x="703644" y="244921"/>
                  </a:cubicBezTo>
                  <a:cubicBezTo>
                    <a:pt x="713740" y="244921"/>
                    <a:pt x="721932" y="236747"/>
                    <a:pt x="721932" y="226657"/>
                  </a:cubicBezTo>
                  <a:cubicBezTo>
                    <a:pt x="721932" y="216669"/>
                    <a:pt x="713867" y="208532"/>
                    <a:pt x="703898" y="208392"/>
                  </a:cubicBezTo>
                  <a:close/>
                  <a:moveTo>
                    <a:pt x="703644" y="299715"/>
                  </a:moveTo>
                  <a:cubicBezTo>
                    <a:pt x="693548" y="299715"/>
                    <a:pt x="685356" y="307890"/>
                    <a:pt x="685356" y="317979"/>
                  </a:cubicBezTo>
                  <a:cubicBezTo>
                    <a:pt x="685356" y="328069"/>
                    <a:pt x="693548" y="336244"/>
                    <a:pt x="703644" y="336244"/>
                  </a:cubicBezTo>
                  <a:cubicBezTo>
                    <a:pt x="713740" y="336244"/>
                    <a:pt x="721932" y="328069"/>
                    <a:pt x="721932" y="317979"/>
                  </a:cubicBezTo>
                  <a:cubicBezTo>
                    <a:pt x="721932" y="307991"/>
                    <a:pt x="713867" y="299854"/>
                    <a:pt x="703898" y="299715"/>
                  </a:cubicBezTo>
                  <a:close/>
                  <a:moveTo>
                    <a:pt x="795084" y="573682"/>
                  </a:moveTo>
                  <a:cubicBezTo>
                    <a:pt x="784987" y="573682"/>
                    <a:pt x="776796" y="581856"/>
                    <a:pt x="776796" y="591946"/>
                  </a:cubicBezTo>
                  <a:cubicBezTo>
                    <a:pt x="776796" y="602036"/>
                    <a:pt x="784987" y="610211"/>
                    <a:pt x="795084" y="610211"/>
                  </a:cubicBezTo>
                  <a:cubicBezTo>
                    <a:pt x="805180" y="610211"/>
                    <a:pt x="813372" y="602036"/>
                    <a:pt x="813372" y="591946"/>
                  </a:cubicBezTo>
                  <a:cubicBezTo>
                    <a:pt x="813372" y="581958"/>
                    <a:pt x="805371" y="573821"/>
                    <a:pt x="795338" y="573682"/>
                  </a:cubicBezTo>
                  <a:close/>
                  <a:moveTo>
                    <a:pt x="657924" y="254054"/>
                  </a:moveTo>
                  <a:cubicBezTo>
                    <a:pt x="647827" y="254054"/>
                    <a:pt x="639636" y="262228"/>
                    <a:pt x="639636" y="272318"/>
                  </a:cubicBezTo>
                  <a:cubicBezTo>
                    <a:pt x="639636" y="282408"/>
                    <a:pt x="647827" y="290583"/>
                    <a:pt x="657924" y="290583"/>
                  </a:cubicBezTo>
                  <a:cubicBezTo>
                    <a:pt x="668020" y="290583"/>
                    <a:pt x="676212" y="282408"/>
                    <a:pt x="676212" y="272318"/>
                  </a:cubicBezTo>
                  <a:cubicBezTo>
                    <a:pt x="676085" y="262406"/>
                    <a:pt x="668084" y="254383"/>
                    <a:pt x="658178" y="254244"/>
                  </a:cubicBezTo>
                  <a:close/>
                  <a:moveTo>
                    <a:pt x="840804" y="162731"/>
                  </a:moveTo>
                  <a:cubicBezTo>
                    <a:pt x="830707" y="162731"/>
                    <a:pt x="822516" y="170906"/>
                    <a:pt x="822516" y="180996"/>
                  </a:cubicBezTo>
                  <a:cubicBezTo>
                    <a:pt x="822516" y="191086"/>
                    <a:pt x="830707" y="199260"/>
                    <a:pt x="840804" y="199260"/>
                  </a:cubicBezTo>
                  <a:cubicBezTo>
                    <a:pt x="850900" y="199260"/>
                    <a:pt x="859092" y="191086"/>
                    <a:pt x="859092" y="180996"/>
                  </a:cubicBezTo>
                  <a:cubicBezTo>
                    <a:pt x="859092" y="171007"/>
                    <a:pt x="851027" y="162871"/>
                    <a:pt x="841058" y="162731"/>
                  </a:cubicBezTo>
                  <a:close/>
                  <a:moveTo>
                    <a:pt x="840804" y="71409"/>
                  </a:moveTo>
                  <a:cubicBezTo>
                    <a:pt x="830707" y="71409"/>
                    <a:pt x="822516" y="79584"/>
                    <a:pt x="822516" y="89673"/>
                  </a:cubicBezTo>
                  <a:cubicBezTo>
                    <a:pt x="822516" y="99763"/>
                    <a:pt x="830707" y="107938"/>
                    <a:pt x="840804" y="107938"/>
                  </a:cubicBezTo>
                  <a:cubicBezTo>
                    <a:pt x="850900" y="107938"/>
                    <a:pt x="859092" y="99763"/>
                    <a:pt x="859092" y="89673"/>
                  </a:cubicBezTo>
                  <a:cubicBezTo>
                    <a:pt x="859092" y="79685"/>
                    <a:pt x="851027" y="71548"/>
                    <a:pt x="841058" y="71409"/>
                  </a:cubicBezTo>
                  <a:close/>
                  <a:moveTo>
                    <a:pt x="840804" y="345376"/>
                  </a:moveTo>
                  <a:cubicBezTo>
                    <a:pt x="830707" y="345376"/>
                    <a:pt x="822516" y="353551"/>
                    <a:pt x="822516" y="363640"/>
                  </a:cubicBezTo>
                  <a:cubicBezTo>
                    <a:pt x="822516" y="373730"/>
                    <a:pt x="830707" y="381905"/>
                    <a:pt x="840804" y="381905"/>
                  </a:cubicBezTo>
                  <a:cubicBezTo>
                    <a:pt x="850900" y="381905"/>
                    <a:pt x="859092" y="373730"/>
                    <a:pt x="859092" y="363640"/>
                  </a:cubicBezTo>
                  <a:cubicBezTo>
                    <a:pt x="859092" y="353652"/>
                    <a:pt x="851027" y="345515"/>
                    <a:pt x="841058" y="345376"/>
                  </a:cubicBezTo>
                  <a:close/>
                  <a:moveTo>
                    <a:pt x="886524" y="573682"/>
                  </a:moveTo>
                  <a:cubicBezTo>
                    <a:pt x="876427" y="573682"/>
                    <a:pt x="868236" y="581856"/>
                    <a:pt x="868236" y="591946"/>
                  </a:cubicBezTo>
                  <a:cubicBezTo>
                    <a:pt x="868236" y="602036"/>
                    <a:pt x="876427" y="610211"/>
                    <a:pt x="886524" y="610211"/>
                  </a:cubicBezTo>
                  <a:cubicBezTo>
                    <a:pt x="896620" y="610211"/>
                    <a:pt x="904812" y="602036"/>
                    <a:pt x="904812" y="591946"/>
                  </a:cubicBezTo>
                  <a:cubicBezTo>
                    <a:pt x="904812" y="581958"/>
                    <a:pt x="896811" y="573821"/>
                    <a:pt x="886778" y="573682"/>
                  </a:cubicBezTo>
                  <a:close/>
                  <a:moveTo>
                    <a:pt x="840804" y="254054"/>
                  </a:moveTo>
                  <a:cubicBezTo>
                    <a:pt x="830707" y="254054"/>
                    <a:pt x="822516" y="262228"/>
                    <a:pt x="822516" y="272318"/>
                  </a:cubicBezTo>
                  <a:cubicBezTo>
                    <a:pt x="822516" y="282408"/>
                    <a:pt x="830707" y="290583"/>
                    <a:pt x="840804" y="290583"/>
                  </a:cubicBezTo>
                  <a:cubicBezTo>
                    <a:pt x="850900" y="290583"/>
                    <a:pt x="859092" y="282408"/>
                    <a:pt x="859092" y="272318"/>
                  </a:cubicBezTo>
                  <a:cubicBezTo>
                    <a:pt x="858965" y="262406"/>
                    <a:pt x="850964" y="254383"/>
                    <a:pt x="841058" y="254244"/>
                  </a:cubicBezTo>
                  <a:close/>
                  <a:moveTo>
                    <a:pt x="886524" y="208392"/>
                  </a:moveTo>
                  <a:cubicBezTo>
                    <a:pt x="876427" y="208392"/>
                    <a:pt x="868236" y="216567"/>
                    <a:pt x="868236" y="226657"/>
                  </a:cubicBezTo>
                  <a:cubicBezTo>
                    <a:pt x="868236" y="236747"/>
                    <a:pt x="876427" y="244921"/>
                    <a:pt x="886524" y="244921"/>
                  </a:cubicBezTo>
                  <a:cubicBezTo>
                    <a:pt x="896620" y="244921"/>
                    <a:pt x="904812" y="236747"/>
                    <a:pt x="904812" y="226657"/>
                  </a:cubicBezTo>
                  <a:cubicBezTo>
                    <a:pt x="904812" y="216669"/>
                    <a:pt x="896811" y="208532"/>
                    <a:pt x="886778" y="208392"/>
                  </a:cubicBezTo>
                  <a:close/>
                  <a:moveTo>
                    <a:pt x="886524" y="299715"/>
                  </a:moveTo>
                  <a:cubicBezTo>
                    <a:pt x="876427" y="299715"/>
                    <a:pt x="868236" y="307890"/>
                    <a:pt x="868236" y="317979"/>
                  </a:cubicBezTo>
                  <a:cubicBezTo>
                    <a:pt x="868236" y="328069"/>
                    <a:pt x="876427" y="336244"/>
                    <a:pt x="886524" y="336244"/>
                  </a:cubicBezTo>
                  <a:cubicBezTo>
                    <a:pt x="896620" y="336244"/>
                    <a:pt x="904812" y="328069"/>
                    <a:pt x="904812" y="317979"/>
                  </a:cubicBezTo>
                  <a:cubicBezTo>
                    <a:pt x="904812" y="307991"/>
                    <a:pt x="896811" y="299854"/>
                    <a:pt x="886778" y="299715"/>
                  </a:cubicBezTo>
                  <a:close/>
                  <a:moveTo>
                    <a:pt x="886524" y="391037"/>
                  </a:moveTo>
                  <a:cubicBezTo>
                    <a:pt x="876427" y="391037"/>
                    <a:pt x="868236" y="399212"/>
                    <a:pt x="868236" y="409302"/>
                  </a:cubicBezTo>
                  <a:cubicBezTo>
                    <a:pt x="868236" y="419391"/>
                    <a:pt x="876427" y="427566"/>
                    <a:pt x="886524" y="427566"/>
                  </a:cubicBezTo>
                  <a:cubicBezTo>
                    <a:pt x="896620" y="427566"/>
                    <a:pt x="904812" y="419391"/>
                    <a:pt x="904812" y="409302"/>
                  </a:cubicBezTo>
                  <a:cubicBezTo>
                    <a:pt x="904812" y="399313"/>
                    <a:pt x="896811" y="391177"/>
                    <a:pt x="886778" y="391037"/>
                  </a:cubicBezTo>
                  <a:close/>
                  <a:moveTo>
                    <a:pt x="886524" y="482359"/>
                  </a:moveTo>
                  <a:cubicBezTo>
                    <a:pt x="876427" y="482359"/>
                    <a:pt x="868236" y="490534"/>
                    <a:pt x="868236" y="500624"/>
                  </a:cubicBezTo>
                  <a:cubicBezTo>
                    <a:pt x="868236" y="510714"/>
                    <a:pt x="876427" y="518888"/>
                    <a:pt x="886524" y="518888"/>
                  </a:cubicBezTo>
                  <a:cubicBezTo>
                    <a:pt x="896620" y="518888"/>
                    <a:pt x="904812" y="510714"/>
                    <a:pt x="904812" y="500624"/>
                  </a:cubicBezTo>
                  <a:cubicBezTo>
                    <a:pt x="904685" y="490712"/>
                    <a:pt x="896684" y="482689"/>
                    <a:pt x="886778" y="482550"/>
                  </a:cubicBezTo>
                  <a:close/>
                  <a:moveTo>
                    <a:pt x="795084" y="391037"/>
                  </a:moveTo>
                  <a:cubicBezTo>
                    <a:pt x="784987" y="391037"/>
                    <a:pt x="776796" y="399212"/>
                    <a:pt x="776796" y="409302"/>
                  </a:cubicBezTo>
                  <a:cubicBezTo>
                    <a:pt x="776796" y="419391"/>
                    <a:pt x="784987" y="427566"/>
                    <a:pt x="795084" y="427566"/>
                  </a:cubicBezTo>
                  <a:cubicBezTo>
                    <a:pt x="805180" y="427566"/>
                    <a:pt x="813372" y="419391"/>
                    <a:pt x="813372" y="409302"/>
                  </a:cubicBezTo>
                  <a:cubicBezTo>
                    <a:pt x="813372" y="399313"/>
                    <a:pt x="805371" y="391177"/>
                    <a:pt x="795338" y="391037"/>
                  </a:cubicBezTo>
                  <a:close/>
                  <a:moveTo>
                    <a:pt x="795084" y="299715"/>
                  </a:moveTo>
                  <a:cubicBezTo>
                    <a:pt x="784987" y="299715"/>
                    <a:pt x="776796" y="307890"/>
                    <a:pt x="776796" y="317979"/>
                  </a:cubicBezTo>
                  <a:cubicBezTo>
                    <a:pt x="776796" y="328069"/>
                    <a:pt x="784987" y="336244"/>
                    <a:pt x="795084" y="336244"/>
                  </a:cubicBezTo>
                  <a:cubicBezTo>
                    <a:pt x="805180" y="336244"/>
                    <a:pt x="813372" y="328069"/>
                    <a:pt x="813372" y="317979"/>
                  </a:cubicBezTo>
                  <a:cubicBezTo>
                    <a:pt x="813372" y="307991"/>
                    <a:pt x="805371" y="299854"/>
                    <a:pt x="795338" y="299715"/>
                  </a:cubicBezTo>
                  <a:close/>
                  <a:moveTo>
                    <a:pt x="840804" y="436698"/>
                  </a:moveTo>
                  <a:cubicBezTo>
                    <a:pt x="830707" y="436698"/>
                    <a:pt x="822516" y="444873"/>
                    <a:pt x="822516" y="454963"/>
                  </a:cubicBezTo>
                  <a:cubicBezTo>
                    <a:pt x="822516" y="465053"/>
                    <a:pt x="830707" y="473227"/>
                    <a:pt x="840804" y="473227"/>
                  </a:cubicBezTo>
                  <a:cubicBezTo>
                    <a:pt x="850900" y="473227"/>
                    <a:pt x="859092" y="465053"/>
                    <a:pt x="859092" y="454963"/>
                  </a:cubicBezTo>
                  <a:cubicBezTo>
                    <a:pt x="859092" y="444974"/>
                    <a:pt x="851027" y="436838"/>
                    <a:pt x="841058" y="436698"/>
                  </a:cubicBezTo>
                  <a:close/>
                  <a:moveTo>
                    <a:pt x="795084" y="208392"/>
                  </a:moveTo>
                  <a:cubicBezTo>
                    <a:pt x="784987" y="208392"/>
                    <a:pt x="776796" y="216567"/>
                    <a:pt x="776796" y="226657"/>
                  </a:cubicBezTo>
                  <a:cubicBezTo>
                    <a:pt x="776796" y="236747"/>
                    <a:pt x="784987" y="244921"/>
                    <a:pt x="795084" y="244921"/>
                  </a:cubicBezTo>
                  <a:cubicBezTo>
                    <a:pt x="805180" y="244921"/>
                    <a:pt x="813372" y="236747"/>
                    <a:pt x="813372" y="226657"/>
                  </a:cubicBezTo>
                  <a:cubicBezTo>
                    <a:pt x="813372" y="216669"/>
                    <a:pt x="805371" y="208532"/>
                    <a:pt x="795338" y="208392"/>
                  </a:cubicBezTo>
                  <a:close/>
                  <a:moveTo>
                    <a:pt x="795084" y="482359"/>
                  </a:moveTo>
                  <a:cubicBezTo>
                    <a:pt x="784987" y="482359"/>
                    <a:pt x="776796" y="490534"/>
                    <a:pt x="776796" y="500624"/>
                  </a:cubicBezTo>
                  <a:cubicBezTo>
                    <a:pt x="776796" y="510714"/>
                    <a:pt x="784987" y="518888"/>
                    <a:pt x="795084" y="518888"/>
                  </a:cubicBezTo>
                  <a:cubicBezTo>
                    <a:pt x="805180" y="518888"/>
                    <a:pt x="813372" y="510714"/>
                    <a:pt x="813372" y="500624"/>
                  </a:cubicBezTo>
                  <a:cubicBezTo>
                    <a:pt x="813245" y="490712"/>
                    <a:pt x="805244" y="482689"/>
                    <a:pt x="795338" y="482550"/>
                  </a:cubicBezTo>
                  <a:close/>
                  <a:moveTo>
                    <a:pt x="795084" y="117070"/>
                  </a:moveTo>
                  <a:cubicBezTo>
                    <a:pt x="784987" y="117070"/>
                    <a:pt x="776796" y="125245"/>
                    <a:pt x="776796" y="135335"/>
                  </a:cubicBezTo>
                  <a:cubicBezTo>
                    <a:pt x="776796" y="145424"/>
                    <a:pt x="784987" y="153599"/>
                    <a:pt x="795084" y="153599"/>
                  </a:cubicBezTo>
                  <a:cubicBezTo>
                    <a:pt x="805180" y="153599"/>
                    <a:pt x="813372" y="145424"/>
                    <a:pt x="813372" y="135335"/>
                  </a:cubicBezTo>
                  <a:cubicBezTo>
                    <a:pt x="813372" y="125346"/>
                    <a:pt x="805371" y="117210"/>
                    <a:pt x="795338" y="117070"/>
                  </a:cubicBezTo>
                  <a:close/>
                  <a:moveTo>
                    <a:pt x="840804" y="528021"/>
                  </a:moveTo>
                  <a:cubicBezTo>
                    <a:pt x="830644" y="527983"/>
                    <a:pt x="822452" y="536164"/>
                    <a:pt x="822389" y="546285"/>
                  </a:cubicBezTo>
                  <a:cubicBezTo>
                    <a:pt x="822325" y="556407"/>
                    <a:pt x="830517" y="564638"/>
                    <a:pt x="840677" y="564676"/>
                  </a:cubicBezTo>
                  <a:cubicBezTo>
                    <a:pt x="850837" y="564714"/>
                    <a:pt x="859028" y="556533"/>
                    <a:pt x="859092" y="546412"/>
                  </a:cubicBezTo>
                  <a:cubicBezTo>
                    <a:pt x="859092" y="546367"/>
                    <a:pt x="859092" y="546330"/>
                    <a:pt x="859092" y="546285"/>
                  </a:cubicBezTo>
                  <a:cubicBezTo>
                    <a:pt x="859092" y="536297"/>
                    <a:pt x="851027" y="528160"/>
                    <a:pt x="841058" y="528021"/>
                  </a:cubicBezTo>
                  <a:close/>
                  <a:moveTo>
                    <a:pt x="840804" y="619343"/>
                  </a:moveTo>
                  <a:cubicBezTo>
                    <a:pt x="830707" y="619343"/>
                    <a:pt x="822516" y="627518"/>
                    <a:pt x="822516" y="637607"/>
                  </a:cubicBezTo>
                  <a:cubicBezTo>
                    <a:pt x="822516" y="639148"/>
                    <a:pt x="822770" y="640683"/>
                    <a:pt x="823151" y="642174"/>
                  </a:cubicBezTo>
                  <a:cubicBezTo>
                    <a:pt x="835089" y="639814"/>
                    <a:pt x="846837" y="636701"/>
                    <a:pt x="858393" y="632851"/>
                  </a:cubicBezTo>
                  <a:cubicBezTo>
                    <a:pt x="856298" y="624994"/>
                    <a:pt x="849186" y="619489"/>
                    <a:pt x="841058" y="619343"/>
                  </a:cubicBezTo>
                  <a:close/>
                  <a:moveTo>
                    <a:pt x="795084" y="25748"/>
                  </a:moveTo>
                  <a:cubicBezTo>
                    <a:pt x="784987" y="25748"/>
                    <a:pt x="776796" y="33922"/>
                    <a:pt x="776796" y="44012"/>
                  </a:cubicBezTo>
                  <a:cubicBezTo>
                    <a:pt x="776796" y="54102"/>
                    <a:pt x="784987" y="62277"/>
                    <a:pt x="795084" y="62277"/>
                  </a:cubicBezTo>
                  <a:cubicBezTo>
                    <a:pt x="805180" y="62277"/>
                    <a:pt x="813372" y="54102"/>
                    <a:pt x="813372" y="44012"/>
                  </a:cubicBezTo>
                  <a:cubicBezTo>
                    <a:pt x="813245" y="34100"/>
                    <a:pt x="805244" y="26078"/>
                    <a:pt x="795338" y="25938"/>
                  </a:cubicBezTo>
                  <a:close/>
                </a:path>
              </a:pathLst>
            </a:custGeom>
            <a:solidFill>
              <a:srgbClr val="F0028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13"/>
            <p:cNvSpPr/>
            <p:nvPr/>
          </p:nvSpPr>
          <p:spPr>
            <a:xfrm>
              <a:off x="4433316" y="3203434"/>
              <a:ext cx="1359026" cy="913651"/>
            </a:xfrm>
            <a:custGeom>
              <a:avLst/>
              <a:gdLst/>
              <a:ahLst/>
              <a:cxnLst/>
              <a:rect l="l" t="t" r="r" b="b"/>
              <a:pathLst>
                <a:path w="1812035" h="1218201" extrusionOk="0">
                  <a:moveTo>
                    <a:pt x="877760" y="1218202"/>
                  </a:moveTo>
                  <a:cubicBezTo>
                    <a:pt x="1373442" y="1218202"/>
                    <a:pt x="1576959" y="444118"/>
                    <a:pt x="1812036" y="0"/>
                  </a:cubicBezTo>
                  <a:lnTo>
                    <a:pt x="0" y="0"/>
                  </a:lnTo>
                  <a:cubicBezTo>
                    <a:pt x="243967" y="601269"/>
                    <a:pt x="522922" y="1218202"/>
                    <a:pt x="877760" y="1218202"/>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13"/>
            <p:cNvSpPr/>
            <p:nvPr/>
          </p:nvSpPr>
          <p:spPr>
            <a:xfrm>
              <a:off x="3474719" y="2357234"/>
              <a:ext cx="958596" cy="846206"/>
            </a:xfrm>
            <a:custGeom>
              <a:avLst/>
              <a:gdLst/>
              <a:ahLst/>
              <a:cxnLst/>
              <a:rect l="l" t="t" r="r" b="b"/>
              <a:pathLst>
                <a:path w="1278128" h="1128274" extrusionOk="0">
                  <a:moveTo>
                    <a:pt x="641922" y="0"/>
                  </a:moveTo>
                  <a:cubicBezTo>
                    <a:pt x="371729" y="0"/>
                    <a:pt x="243142" y="659994"/>
                    <a:pt x="0" y="1128275"/>
                  </a:cubicBezTo>
                  <a:lnTo>
                    <a:pt x="1278128" y="1128275"/>
                  </a:lnTo>
                  <a:cubicBezTo>
                    <a:pt x="1046290" y="557066"/>
                    <a:pt x="845947" y="0"/>
                    <a:pt x="641922" y="0"/>
                  </a:cubicBezTo>
                  <a:close/>
                </a:path>
              </a:pathLst>
            </a:custGeom>
            <a:solidFill>
              <a:srgbClr val="FF3D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13"/>
            <p:cNvSpPr/>
            <p:nvPr/>
          </p:nvSpPr>
          <p:spPr>
            <a:xfrm>
              <a:off x="5792342" y="2975558"/>
              <a:ext cx="530066" cy="227878"/>
            </a:xfrm>
            <a:custGeom>
              <a:avLst/>
              <a:gdLst/>
              <a:ahLst/>
              <a:cxnLst/>
              <a:rect l="l" t="t" r="r" b="b"/>
              <a:pathLst>
                <a:path w="706755" h="303837" extrusionOk="0">
                  <a:moveTo>
                    <a:pt x="320167" y="0"/>
                  </a:moveTo>
                  <a:cubicBezTo>
                    <a:pt x="194310" y="0"/>
                    <a:pt x="94615" y="125251"/>
                    <a:pt x="0" y="303837"/>
                  </a:cubicBezTo>
                  <a:lnTo>
                    <a:pt x="706755" y="303837"/>
                  </a:lnTo>
                  <a:cubicBezTo>
                    <a:pt x="594932" y="135335"/>
                    <a:pt x="483933" y="0"/>
                    <a:pt x="320167" y="0"/>
                  </a:cubicBezTo>
                  <a:close/>
                </a:path>
              </a:pathLst>
            </a:custGeom>
            <a:solidFill>
              <a:srgbClr val="A54F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13"/>
            <p:cNvSpPr/>
            <p:nvPr/>
          </p:nvSpPr>
          <p:spPr>
            <a:xfrm>
              <a:off x="0" y="2737741"/>
              <a:ext cx="464201" cy="465648"/>
            </a:xfrm>
            <a:custGeom>
              <a:avLst/>
              <a:gdLst/>
              <a:ahLst/>
              <a:cxnLst/>
              <a:rect l="l" t="t" r="r" b="b"/>
              <a:pathLst>
                <a:path w="618934" h="620864" extrusionOk="0">
                  <a:moveTo>
                    <a:pt x="0" y="0"/>
                  </a:moveTo>
                  <a:lnTo>
                    <a:pt x="0" y="620865"/>
                  </a:lnTo>
                  <a:lnTo>
                    <a:pt x="618935" y="620865"/>
                  </a:lnTo>
                  <a:cubicBezTo>
                    <a:pt x="480632" y="309101"/>
                    <a:pt x="339535" y="1459"/>
                    <a:pt x="0" y="0"/>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13"/>
            <p:cNvSpPr/>
            <p:nvPr/>
          </p:nvSpPr>
          <p:spPr>
            <a:xfrm>
              <a:off x="8765190" y="3203434"/>
              <a:ext cx="378809" cy="485483"/>
            </a:xfrm>
            <a:custGeom>
              <a:avLst/>
              <a:gdLst/>
              <a:ahLst/>
              <a:cxnLst/>
              <a:rect l="l" t="t" r="r" b="b"/>
              <a:pathLst>
                <a:path w="505079" h="647310" extrusionOk="0">
                  <a:moveTo>
                    <a:pt x="0" y="0"/>
                  </a:moveTo>
                  <a:cubicBezTo>
                    <a:pt x="127000" y="368460"/>
                    <a:pt x="278765" y="644013"/>
                    <a:pt x="505079" y="647310"/>
                  </a:cubicBezTo>
                  <a:lnTo>
                    <a:pt x="505079" y="0"/>
                  </a:ln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13"/>
            <p:cNvSpPr/>
            <p:nvPr/>
          </p:nvSpPr>
          <p:spPr>
            <a:xfrm>
              <a:off x="1894904" y="2489983"/>
              <a:ext cx="794003" cy="713456"/>
            </a:xfrm>
            <a:custGeom>
              <a:avLst/>
              <a:gdLst/>
              <a:ahLst/>
              <a:cxnLst/>
              <a:rect l="l" t="t" r="r" b="b"/>
              <a:pathLst>
                <a:path w="1058671" h="951274" extrusionOk="0">
                  <a:moveTo>
                    <a:pt x="584200" y="0"/>
                  </a:moveTo>
                  <a:cubicBezTo>
                    <a:pt x="388938" y="0"/>
                    <a:pt x="206692" y="447289"/>
                    <a:pt x="0" y="951274"/>
                  </a:cubicBezTo>
                  <a:lnTo>
                    <a:pt x="1058672" y="951274"/>
                  </a:lnTo>
                  <a:cubicBezTo>
                    <a:pt x="920623" y="672805"/>
                    <a:pt x="806005" y="314808"/>
                    <a:pt x="664654" y="17313"/>
                  </a:cubicBezTo>
                  <a:cubicBezTo>
                    <a:pt x="639312" y="6075"/>
                    <a:pt x="611924" y="184"/>
                    <a:pt x="584200" y="0"/>
                  </a:cubicBezTo>
                  <a:close/>
                </a:path>
              </a:pathLst>
            </a:custGeom>
            <a:solidFill>
              <a:srgbClr val="FF80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13"/>
            <p:cNvSpPr/>
            <p:nvPr/>
          </p:nvSpPr>
          <p:spPr>
            <a:xfrm>
              <a:off x="5288756" y="3203434"/>
              <a:ext cx="940450" cy="428073"/>
            </a:xfrm>
            <a:custGeom>
              <a:avLst/>
              <a:gdLst/>
              <a:ahLst/>
              <a:cxnLst/>
              <a:rect l="l" t="t" r="r" b="b"/>
              <a:pathLst>
                <a:path w="1253934" h="570764" extrusionOk="0">
                  <a:moveTo>
                    <a:pt x="569913" y="570765"/>
                  </a:moveTo>
                  <a:cubicBezTo>
                    <a:pt x="852488" y="570765"/>
                    <a:pt x="1068959" y="318106"/>
                    <a:pt x="1253934" y="0"/>
                  </a:cubicBezTo>
                  <a:lnTo>
                    <a:pt x="0" y="0"/>
                  </a:lnTo>
                  <a:cubicBezTo>
                    <a:pt x="142240" y="325336"/>
                    <a:pt x="312674" y="570765"/>
                    <a:pt x="569913" y="570765"/>
                  </a:cubicBezTo>
                  <a:close/>
                </a:path>
              </a:pathLst>
            </a:custGeom>
            <a:solidFill>
              <a:srgbClr val="7DFF29">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13"/>
            <p:cNvSpPr/>
            <p:nvPr/>
          </p:nvSpPr>
          <p:spPr>
            <a:xfrm>
              <a:off x="8514492" y="2394856"/>
              <a:ext cx="629507" cy="808583"/>
            </a:xfrm>
            <a:custGeom>
              <a:avLst/>
              <a:gdLst/>
              <a:ahLst/>
              <a:cxnLst/>
              <a:rect l="l" t="t" r="r" b="b"/>
              <a:pathLst>
                <a:path w="839343" h="1078110" extrusionOk="0">
                  <a:moveTo>
                    <a:pt x="0" y="1078111"/>
                  </a:moveTo>
                  <a:lnTo>
                    <a:pt x="839343" y="1078111"/>
                  </a:lnTo>
                  <a:lnTo>
                    <a:pt x="839343" y="0"/>
                  </a:lnTo>
                  <a:cubicBezTo>
                    <a:pt x="537274" y="5898"/>
                    <a:pt x="328867" y="647881"/>
                    <a:pt x="0" y="1078111"/>
                  </a:cubicBezTo>
                  <a:close/>
                </a:path>
              </a:pathLst>
            </a:custGeom>
            <a:solidFill>
              <a:srgbClr val="FF96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13"/>
            <p:cNvSpPr/>
            <p:nvPr/>
          </p:nvSpPr>
          <p:spPr>
            <a:xfrm>
              <a:off x="3876675" y="2014492"/>
              <a:ext cx="1398460" cy="1189045"/>
            </a:xfrm>
            <a:custGeom>
              <a:avLst/>
              <a:gdLst/>
              <a:ahLst/>
              <a:cxnLst/>
              <a:rect l="l" t="t" r="r" b="b"/>
              <a:pathLst>
                <a:path w="1864614" h="1585393" extrusionOk="0">
                  <a:moveTo>
                    <a:pt x="215900" y="962880"/>
                  </a:moveTo>
                  <a:lnTo>
                    <a:pt x="839153" y="1585267"/>
                  </a:lnTo>
                  <a:lnTo>
                    <a:pt x="866648" y="1585267"/>
                  </a:lnTo>
                  <a:lnTo>
                    <a:pt x="223329" y="942523"/>
                  </a:lnTo>
                  <a:close/>
                  <a:moveTo>
                    <a:pt x="194754" y="1023761"/>
                  </a:moveTo>
                  <a:lnTo>
                    <a:pt x="757047" y="1585267"/>
                  </a:lnTo>
                  <a:lnTo>
                    <a:pt x="784542" y="1585267"/>
                  </a:lnTo>
                  <a:lnTo>
                    <a:pt x="201866" y="1003341"/>
                  </a:lnTo>
                  <a:cubicBezTo>
                    <a:pt x="199771" y="1010190"/>
                    <a:pt x="197358" y="1016976"/>
                    <a:pt x="195009" y="1023761"/>
                  </a:cubicBezTo>
                  <a:close/>
                  <a:moveTo>
                    <a:pt x="173990" y="1084833"/>
                  </a:moveTo>
                  <a:lnTo>
                    <a:pt x="675132" y="1585267"/>
                  </a:lnTo>
                  <a:lnTo>
                    <a:pt x="702691" y="1585267"/>
                  </a:lnTo>
                  <a:lnTo>
                    <a:pt x="181039" y="1064349"/>
                  </a:lnTo>
                  <a:close/>
                  <a:moveTo>
                    <a:pt x="259143" y="841751"/>
                  </a:moveTo>
                  <a:lnTo>
                    <a:pt x="1003681" y="1585267"/>
                  </a:lnTo>
                  <a:lnTo>
                    <a:pt x="1031177" y="1585267"/>
                  </a:lnTo>
                  <a:lnTo>
                    <a:pt x="266700" y="821584"/>
                  </a:lnTo>
                  <a:close/>
                  <a:moveTo>
                    <a:pt x="237490" y="902188"/>
                  </a:moveTo>
                  <a:lnTo>
                    <a:pt x="921512" y="1585267"/>
                  </a:lnTo>
                  <a:lnTo>
                    <a:pt x="949071" y="1585267"/>
                  </a:lnTo>
                  <a:lnTo>
                    <a:pt x="244729" y="881895"/>
                  </a:lnTo>
                  <a:close/>
                  <a:moveTo>
                    <a:pt x="303657" y="722207"/>
                  </a:moveTo>
                  <a:lnTo>
                    <a:pt x="1167892" y="1585267"/>
                  </a:lnTo>
                  <a:lnTo>
                    <a:pt x="1195451" y="1585267"/>
                  </a:lnTo>
                  <a:lnTo>
                    <a:pt x="311150" y="702358"/>
                  </a:lnTo>
                  <a:cubicBezTo>
                    <a:pt x="308801" y="708953"/>
                    <a:pt x="306260" y="715549"/>
                    <a:pt x="303657" y="722207"/>
                  </a:cubicBezTo>
                  <a:close/>
                  <a:moveTo>
                    <a:pt x="281178" y="781757"/>
                  </a:moveTo>
                  <a:lnTo>
                    <a:pt x="1085850" y="1585267"/>
                  </a:lnTo>
                  <a:lnTo>
                    <a:pt x="1113346" y="1585267"/>
                  </a:lnTo>
                  <a:lnTo>
                    <a:pt x="288671" y="761717"/>
                  </a:lnTo>
                  <a:cubicBezTo>
                    <a:pt x="286131" y="768376"/>
                    <a:pt x="283654" y="775035"/>
                    <a:pt x="281178" y="781757"/>
                  </a:cubicBezTo>
                  <a:close/>
                  <a:moveTo>
                    <a:pt x="45657" y="1448727"/>
                  </a:moveTo>
                  <a:lnTo>
                    <a:pt x="182372" y="1585267"/>
                  </a:lnTo>
                  <a:lnTo>
                    <a:pt x="209867" y="1585267"/>
                  </a:lnTo>
                  <a:lnTo>
                    <a:pt x="53086" y="1428687"/>
                  </a:lnTo>
                  <a:close/>
                  <a:moveTo>
                    <a:pt x="23051" y="1508150"/>
                  </a:moveTo>
                  <a:lnTo>
                    <a:pt x="100266" y="1585267"/>
                  </a:lnTo>
                  <a:lnTo>
                    <a:pt x="127762" y="1585267"/>
                  </a:lnTo>
                  <a:lnTo>
                    <a:pt x="30671" y="1488300"/>
                  </a:lnTo>
                  <a:close/>
                  <a:moveTo>
                    <a:pt x="67501" y="1388797"/>
                  </a:moveTo>
                  <a:lnTo>
                    <a:pt x="264351" y="1585394"/>
                  </a:lnTo>
                  <a:lnTo>
                    <a:pt x="292100" y="1585394"/>
                  </a:lnTo>
                  <a:lnTo>
                    <a:pt x="75121" y="1368757"/>
                  </a:lnTo>
                  <a:close/>
                  <a:moveTo>
                    <a:pt x="326517" y="663228"/>
                  </a:moveTo>
                  <a:lnTo>
                    <a:pt x="1249807" y="1585267"/>
                  </a:lnTo>
                  <a:lnTo>
                    <a:pt x="1277303" y="1585267"/>
                  </a:lnTo>
                  <a:lnTo>
                    <a:pt x="334709" y="643632"/>
                  </a:lnTo>
                  <a:cubicBezTo>
                    <a:pt x="332041" y="650164"/>
                    <a:pt x="329374" y="656696"/>
                    <a:pt x="326771" y="663228"/>
                  </a:cubicBezTo>
                  <a:close/>
                  <a:moveTo>
                    <a:pt x="153035" y="1145905"/>
                  </a:moveTo>
                  <a:lnTo>
                    <a:pt x="593027" y="1585267"/>
                  </a:lnTo>
                  <a:lnTo>
                    <a:pt x="620522" y="1585267"/>
                  </a:lnTo>
                  <a:lnTo>
                    <a:pt x="160084" y="1125421"/>
                  </a:lnTo>
                  <a:close/>
                  <a:moveTo>
                    <a:pt x="0" y="1566812"/>
                  </a:moveTo>
                  <a:lnTo>
                    <a:pt x="18288" y="1585077"/>
                  </a:lnTo>
                  <a:lnTo>
                    <a:pt x="45847" y="1585077"/>
                  </a:lnTo>
                  <a:lnTo>
                    <a:pt x="7747" y="1547026"/>
                  </a:lnTo>
                  <a:cubicBezTo>
                    <a:pt x="5080" y="1554128"/>
                    <a:pt x="2413" y="1560470"/>
                    <a:pt x="0" y="1566812"/>
                  </a:cubicBezTo>
                  <a:close/>
                  <a:moveTo>
                    <a:pt x="132207" y="1206723"/>
                  </a:moveTo>
                  <a:lnTo>
                    <a:pt x="511111" y="1585077"/>
                  </a:lnTo>
                  <a:lnTo>
                    <a:pt x="538607" y="1585077"/>
                  </a:lnTo>
                  <a:lnTo>
                    <a:pt x="139065" y="1186302"/>
                  </a:lnTo>
                  <a:close/>
                  <a:moveTo>
                    <a:pt x="110998" y="1267605"/>
                  </a:moveTo>
                  <a:lnTo>
                    <a:pt x="428942" y="1585077"/>
                  </a:lnTo>
                  <a:lnTo>
                    <a:pt x="456438" y="1585077"/>
                  </a:lnTo>
                  <a:lnTo>
                    <a:pt x="118110" y="1247184"/>
                  </a:lnTo>
                  <a:cubicBezTo>
                    <a:pt x="115570" y="1254223"/>
                    <a:pt x="113221" y="1261009"/>
                    <a:pt x="110808" y="1267795"/>
                  </a:cubicBezTo>
                  <a:close/>
                  <a:moveTo>
                    <a:pt x="89662" y="1328233"/>
                  </a:moveTo>
                  <a:lnTo>
                    <a:pt x="346837" y="1585077"/>
                  </a:lnTo>
                  <a:lnTo>
                    <a:pt x="374333" y="1585077"/>
                  </a:lnTo>
                  <a:lnTo>
                    <a:pt x="96838" y="1307939"/>
                  </a:lnTo>
                  <a:cubicBezTo>
                    <a:pt x="94234" y="1314915"/>
                    <a:pt x="91884" y="1321701"/>
                    <a:pt x="89472" y="1328423"/>
                  </a:cubicBezTo>
                  <a:close/>
                  <a:moveTo>
                    <a:pt x="1792922" y="1361400"/>
                  </a:moveTo>
                  <a:lnTo>
                    <a:pt x="599122" y="169137"/>
                  </a:lnTo>
                  <a:cubicBezTo>
                    <a:pt x="594868" y="173956"/>
                    <a:pt x="590614" y="178966"/>
                    <a:pt x="586422" y="183976"/>
                  </a:cubicBezTo>
                  <a:lnTo>
                    <a:pt x="1809750" y="1405920"/>
                  </a:lnTo>
                  <a:cubicBezTo>
                    <a:pt x="1804035" y="1391251"/>
                    <a:pt x="1798383" y="1376475"/>
                    <a:pt x="1792732" y="1361591"/>
                  </a:cubicBezTo>
                  <a:close/>
                  <a:moveTo>
                    <a:pt x="1608772" y="849171"/>
                  </a:moveTo>
                  <a:lnTo>
                    <a:pt x="785876" y="27967"/>
                  </a:lnTo>
                  <a:cubicBezTo>
                    <a:pt x="779526" y="30631"/>
                    <a:pt x="773176" y="33421"/>
                    <a:pt x="766826" y="36402"/>
                  </a:cubicBezTo>
                  <a:lnTo>
                    <a:pt x="1624076" y="892549"/>
                  </a:lnTo>
                  <a:close/>
                  <a:moveTo>
                    <a:pt x="1745488" y="1231837"/>
                  </a:moveTo>
                  <a:lnTo>
                    <a:pt x="638873" y="127217"/>
                  </a:lnTo>
                  <a:cubicBezTo>
                    <a:pt x="634238" y="131720"/>
                    <a:pt x="629603" y="136222"/>
                    <a:pt x="625030" y="140915"/>
                  </a:cubicBezTo>
                  <a:lnTo>
                    <a:pt x="1760728" y="1275088"/>
                  </a:lnTo>
                  <a:close/>
                  <a:moveTo>
                    <a:pt x="1700149" y="1104493"/>
                  </a:moveTo>
                  <a:lnTo>
                    <a:pt x="682689" y="89166"/>
                  </a:lnTo>
                  <a:cubicBezTo>
                    <a:pt x="677609" y="93161"/>
                    <a:pt x="672528" y="97347"/>
                    <a:pt x="667512" y="101533"/>
                  </a:cubicBezTo>
                  <a:lnTo>
                    <a:pt x="1714818" y="1147490"/>
                  </a:lnTo>
                  <a:close/>
                  <a:moveTo>
                    <a:pt x="1558734" y="717197"/>
                  </a:moveTo>
                  <a:lnTo>
                    <a:pt x="848423" y="8435"/>
                  </a:lnTo>
                  <a:cubicBezTo>
                    <a:pt x="841058" y="10020"/>
                    <a:pt x="833691" y="11859"/>
                    <a:pt x="826453" y="13952"/>
                  </a:cubicBezTo>
                  <a:lnTo>
                    <a:pt x="1575753" y="762288"/>
                  </a:lnTo>
                  <a:cubicBezTo>
                    <a:pt x="1569974" y="747239"/>
                    <a:pt x="1564132" y="732272"/>
                    <a:pt x="1558354" y="717388"/>
                  </a:cubicBezTo>
                  <a:close/>
                  <a:moveTo>
                    <a:pt x="1655128" y="977593"/>
                  </a:moveTo>
                  <a:lnTo>
                    <a:pt x="731266" y="55491"/>
                  </a:lnTo>
                  <a:cubicBezTo>
                    <a:pt x="725615" y="58852"/>
                    <a:pt x="719963" y="62404"/>
                    <a:pt x="714375" y="66082"/>
                  </a:cubicBezTo>
                  <a:lnTo>
                    <a:pt x="1670050" y="1020337"/>
                  </a:lnTo>
                  <a:cubicBezTo>
                    <a:pt x="1664843" y="1006131"/>
                    <a:pt x="1659827" y="991925"/>
                    <a:pt x="1654746" y="977783"/>
                  </a:cubicBezTo>
                  <a:close/>
                  <a:moveTo>
                    <a:pt x="1289876" y="202621"/>
                  </a:moveTo>
                  <a:lnTo>
                    <a:pt x="1173035" y="85995"/>
                  </a:lnTo>
                  <a:cubicBezTo>
                    <a:pt x="1150029" y="68341"/>
                    <a:pt x="1125385" y="52924"/>
                    <a:pt x="1099439" y="39954"/>
                  </a:cubicBezTo>
                  <a:lnTo>
                    <a:pt x="1356423" y="296544"/>
                  </a:lnTo>
                  <a:cubicBezTo>
                    <a:pt x="1335786" y="264142"/>
                    <a:pt x="1313434" y="232854"/>
                    <a:pt x="1289495" y="202812"/>
                  </a:cubicBezTo>
                  <a:close/>
                  <a:moveTo>
                    <a:pt x="1501457" y="577994"/>
                  </a:moveTo>
                  <a:lnTo>
                    <a:pt x="922147" y="0"/>
                  </a:lnTo>
                  <a:cubicBezTo>
                    <a:pt x="913321" y="0"/>
                    <a:pt x="904558" y="634"/>
                    <a:pt x="895922" y="1332"/>
                  </a:cubicBezTo>
                  <a:lnTo>
                    <a:pt x="1521396" y="625938"/>
                  </a:lnTo>
                  <a:cubicBezTo>
                    <a:pt x="1514666" y="609894"/>
                    <a:pt x="1507934" y="593912"/>
                    <a:pt x="1501077" y="578185"/>
                  </a:cubicBezTo>
                  <a:close/>
                  <a:moveTo>
                    <a:pt x="1428496" y="423127"/>
                  </a:moveTo>
                  <a:lnTo>
                    <a:pt x="1013841" y="9576"/>
                  </a:lnTo>
                  <a:cubicBezTo>
                    <a:pt x="1002792" y="7039"/>
                    <a:pt x="991597" y="4926"/>
                    <a:pt x="980250" y="3234"/>
                  </a:cubicBezTo>
                  <a:lnTo>
                    <a:pt x="1455293" y="477667"/>
                  </a:lnTo>
                  <a:cubicBezTo>
                    <a:pt x="1446340" y="459275"/>
                    <a:pt x="1437322" y="441157"/>
                    <a:pt x="1428115" y="423317"/>
                  </a:cubicBezTo>
                  <a:close/>
                  <a:moveTo>
                    <a:pt x="456057" y="381651"/>
                  </a:moveTo>
                  <a:lnTo>
                    <a:pt x="1661033" y="1585077"/>
                  </a:lnTo>
                  <a:lnTo>
                    <a:pt x="1688592" y="1585077"/>
                  </a:lnTo>
                  <a:lnTo>
                    <a:pt x="465455" y="364084"/>
                  </a:lnTo>
                  <a:cubicBezTo>
                    <a:pt x="462153" y="369982"/>
                    <a:pt x="458915" y="375880"/>
                    <a:pt x="455676" y="381842"/>
                  </a:cubicBezTo>
                  <a:close/>
                  <a:moveTo>
                    <a:pt x="427990" y="435620"/>
                  </a:moveTo>
                  <a:lnTo>
                    <a:pt x="1578928" y="1585077"/>
                  </a:lnTo>
                  <a:lnTo>
                    <a:pt x="1606423" y="1585077"/>
                  </a:lnTo>
                  <a:lnTo>
                    <a:pt x="436880" y="417609"/>
                  </a:lnTo>
                  <a:cubicBezTo>
                    <a:pt x="433769" y="423634"/>
                    <a:pt x="430657" y="429659"/>
                    <a:pt x="427609" y="435810"/>
                  </a:cubicBezTo>
                  <a:close/>
                  <a:moveTo>
                    <a:pt x="1845564" y="1495847"/>
                  </a:moveTo>
                  <a:lnTo>
                    <a:pt x="561911" y="214354"/>
                  </a:lnTo>
                  <a:cubicBezTo>
                    <a:pt x="557975" y="219554"/>
                    <a:pt x="554101" y="224881"/>
                    <a:pt x="550164" y="230145"/>
                  </a:cubicBezTo>
                  <a:lnTo>
                    <a:pt x="1864614" y="1542904"/>
                  </a:lnTo>
                  <a:cubicBezTo>
                    <a:pt x="1858137" y="1527429"/>
                    <a:pt x="1851660" y="1511828"/>
                    <a:pt x="1845183" y="1496037"/>
                  </a:cubicBezTo>
                  <a:close/>
                  <a:moveTo>
                    <a:pt x="375222" y="547553"/>
                  </a:moveTo>
                  <a:lnTo>
                    <a:pt x="1414272" y="1585267"/>
                  </a:lnTo>
                  <a:lnTo>
                    <a:pt x="1441831" y="1585267"/>
                  </a:lnTo>
                  <a:lnTo>
                    <a:pt x="383730" y="528528"/>
                  </a:lnTo>
                  <a:cubicBezTo>
                    <a:pt x="381000" y="534870"/>
                    <a:pt x="378016" y="541148"/>
                    <a:pt x="375222" y="547553"/>
                  </a:cubicBezTo>
                  <a:close/>
                  <a:moveTo>
                    <a:pt x="400622" y="491111"/>
                  </a:moveTo>
                  <a:lnTo>
                    <a:pt x="1496251" y="1585267"/>
                  </a:lnTo>
                  <a:lnTo>
                    <a:pt x="1524000" y="1585267"/>
                  </a:lnTo>
                  <a:lnTo>
                    <a:pt x="409702" y="472466"/>
                  </a:lnTo>
                  <a:close/>
                  <a:moveTo>
                    <a:pt x="516509" y="278723"/>
                  </a:moveTo>
                  <a:lnTo>
                    <a:pt x="1824609" y="1585140"/>
                  </a:lnTo>
                  <a:lnTo>
                    <a:pt x="1852105" y="1585140"/>
                  </a:lnTo>
                  <a:lnTo>
                    <a:pt x="527685" y="262235"/>
                  </a:lnTo>
                  <a:cubicBezTo>
                    <a:pt x="524002" y="267689"/>
                    <a:pt x="520319" y="273079"/>
                    <a:pt x="516699" y="278723"/>
                  </a:cubicBezTo>
                  <a:close/>
                  <a:moveTo>
                    <a:pt x="484759" y="329458"/>
                  </a:moveTo>
                  <a:lnTo>
                    <a:pt x="1742059" y="1585140"/>
                  </a:lnTo>
                  <a:lnTo>
                    <a:pt x="1769555" y="1585140"/>
                  </a:lnTo>
                  <a:lnTo>
                    <a:pt x="495617" y="312208"/>
                  </a:lnTo>
                  <a:cubicBezTo>
                    <a:pt x="492125" y="317916"/>
                    <a:pt x="488950" y="323814"/>
                    <a:pt x="485267" y="329395"/>
                  </a:cubicBezTo>
                  <a:close/>
                  <a:moveTo>
                    <a:pt x="350076" y="605010"/>
                  </a:moveTo>
                  <a:lnTo>
                    <a:pt x="1331659" y="1585330"/>
                  </a:lnTo>
                  <a:lnTo>
                    <a:pt x="1359154" y="1585330"/>
                  </a:lnTo>
                  <a:lnTo>
                    <a:pt x="358775" y="585668"/>
                  </a:lnTo>
                  <a:close/>
                </a:path>
              </a:pathLst>
            </a:custGeom>
            <a:solidFill>
              <a:srgbClr val="AF9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13"/>
            <p:cNvSpPr/>
            <p:nvPr/>
          </p:nvSpPr>
          <p:spPr>
            <a:xfrm>
              <a:off x="0" y="2918101"/>
              <a:ext cx="387952" cy="285382"/>
            </a:xfrm>
            <a:custGeom>
              <a:avLst/>
              <a:gdLst/>
              <a:ahLst/>
              <a:cxnLst/>
              <a:rect l="l" t="t" r="r" b="b"/>
              <a:pathLst>
                <a:path w="517270" h="380509" extrusionOk="0">
                  <a:moveTo>
                    <a:pt x="0" y="0"/>
                  </a:moveTo>
                  <a:lnTo>
                    <a:pt x="0" y="380510"/>
                  </a:lnTo>
                  <a:lnTo>
                    <a:pt x="517271" y="380510"/>
                  </a:lnTo>
                  <a:cubicBezTo>
                    <a:pt x="385445" y="159053"/>
                    <a:pt x="226378" y="1142"/>
                    <a:pt x="0" y="0"/>
                  </a:cubicBezTo>
                  <a:close/>
                </a:path>
              </a:pathLst>
            </a:custGeom>
            <a:solidFill>
              <a:srgbClr val="029E8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13"/>
            <p:cNvSpPr/>
            <p:nvPr/>
          </p:nvSpPr>
          <p:spPr>
            <a:xfrm>
              <a:off x="6229207" y="2252166"/>
              <a:ext cx="1366075" cy="951274"/>
            </a:xfrm>
            <a:custGeom>
              <a:avLst/>
              <a:gdLst/>
              <a:ahLst/>
              <a:cxnLst/>
              <a:rect l="l" t="t" r="r" b="b"/>
              <a:pathLst>
                <a:path w="1821434" h="1268365" extrusionOk="0">
                  <a:moveTo>
                    <a:pt x="840804" y="0"/>
                  </a:moveTo>
                  <a:cubicBezTo>
                    <a:pt x="537718" y="0"/>
                    <a:pt x="314134" y="728422"/>
                    <a:pt x="0" y="1268366"/>
                  </a:cubicBezTo>
                  <a:lnTo>
                    <a:pt x="1821435" y="1268366"/>
                  </a:lnTo>
                  <a:cubicBezTo>
                    <a:pt x="1438784" y="781440"/>
                    <a:pt x="1172337" y="0"/>
                    <a:pt x="840804" y="0"/>
                  </a:cubicBezTo>
                  <a:close/>
                </a:path>
              </a:pathLst>
            </a:custGeom>
            <a:gradFill>
              <a:gsLst>
                <a:gs pos="0">
                  <a:srgbClr val="3BE5CC"/>
                </a:gs>
                <a:gs pos="100000">
                  <a:srgbClr val="02719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13"/>
            <p:cNvSpPr/>
            <p:nvPr/>
          </p:nvSpPr>
          <p:spPr>
            <a:xfrm>
              <a:off x="7343679" y="1786473"/>
              <a:ext cx="1421463" cy="1416970"/>
            </a:xfrm>
            <a:custGeom>
              <a:avLst/>
              <a:gdLst/>
              <a:ahLst/>
              <a:cxnLst/>
              <a:rect l="l" t="t" r="r" b="b"/>
              <a:pathLst>
                <a:path w="1895284" h="1889294" extrusionOk="0">
                  <a:moveTo>
                    <a:pt x="878205" y="1889294"/>
                  </a:moveTo>
                  <a:lnTo>
                    <a:pt x="931735" y="1889294"/>
                  </a:lnTo>
                  <a:lnTo>
                    <a:pt x="931735" y="14333"/>
                  </a:lnTo>
                  <a:cubicBezTo>
                    <a:pt x="913194" y="20420"/>
                    <a:pt x="895286" y="28190"/>
                    <a:pt x="878205" y="37544"/>
                  </a:cubicBezTo>
                  <a:close/>
                  <a:moveTo>
                    <a:pt x="607695" y="1889294"/>
                  </a:moveTo>
                  <a:lnTo>
                    <a:pt x="661226" y="1889294"/>
                  </a:lnTo>
                  <a:lnTo>
                    <a:pt x="661226" y="256971"/>
                  </a:lnTo>
                  <a:cubicBezTo>
                    <a:pt x="643065" y="284241"/>
                    <a:pt x="625221" y="313223"/>
                    <a:pt x="607695" y="343917"/>
                  </a:cubicBezTo>
                  <a:close/>
                  <a:moveTo>
                    <a:pt x="427419" y="1889294"/>
                  </a:moveTo>
                  <a:lnTo>
                    <a:pt x="480885" y="1889294"/>
                  </a:lnTo>
                  <a:lnTo>
                    <a:pt x="480885" y="601903"/>
                  </a:lnTo>
                  <a:cubicBezTo>
                    <a:pt x="462852" y="643505"/>
                    <a:pt x="445009" y="686357"/>
                    <a:pt x="427419" y="730452"/>
                  </a:cubicBezTo>
                  <a:close/>
                  <a:moveTo>
                    <a:pt x="697865" y="1889294"/>
                  </a:moveTo>
                  <a:lnTo>
                    <a:pt x="751396" y="1889294"/>
                  </a:lnTo>
                  <a:lnTo>
                    <a:pt x="751396" y="140281"/>
                  </a:lnTo>
                  <a:cubicBezTo>
                    <a:pt x="733171" y="160068"/>
                    <a:pt x="715328" y="181651"/>
                    <a:pt x="697865" y="205031"/>
                  </a:cubicBezTo>
                  <a:close/>
                  <a:moveTo>
                    <a:pt x="517525" y="1889294"/>
                  </a:moveTo>
                  <a:lnTo>
                    <a:pt x="571056" y="1889294"/>
                  </a:lnTo>
                  <a:lnTo>
                    <a:pt x="571056" y="411141"/>
                  </a:lnTo>
                  <a:cubicBezTo>
                    <a:pt x="552895" y="445894"/>
                    <a:pt x="535115" y="482296"/>
                    <a:pt x="517525" y="520030"/>
                  </a:cubicBezTo>
                  <a:close/>
                  <a:moveTo>
                    <a:pt x="66675" y="1889294"/>
                  </a:moveTo>
                  <a:lnTo>
                    <a:pt x="120206" y="1889294"/>
                  </a:lnTo>
                  <a:lnTo>
                    <a:pt x="120206" y="1579813"/>
                  </a:lnTo>
                  <a:cubicBezTo>
                    <a:pt x="102489" y="1628309"/>
                    <a:pt x="84646" y="1676037"/>
                    <a:pt x="66675" y="1723011"/>
                  </a:cubicBezTo>
                  <a:close/>
                  <a:moveTo>
                    <a:pt x="30035" y="1889294"/>
                  </a:moveTo>
                  <a:lnTo>
                    <a:pt x="30035" y="1816363"/>
                  </a:lnTo>
                  <a:cubicBezTo>
                    <a:pt x="20066" y="1841014"/>
                    <a:pt x="10096" y="1865322"/>
                    <a:pt x="0" y="1889294"/>
                  </a:cubicBezTo>
                  <a:close/>
                  <a:moveTo>
                    <a:pt x="247015" y="1889294"/>
                  </a:moveTo>
                  <a:lnTo>
                    <a:pt x="300482" y="1889294"/>
                  </a:lnTo>
                  <a:lnTo>
                    <a:pt x="300482" y="1069676"/>
                  </a:lnTo>
                  <a:cubicBezTo>
                    <a:pt x="282639" y="1119986"/>
                    <a:pt x="264858" y="1170721"/>
                    <a:pt x="247015" y="1221880"/>
                  </a:cubicBezTo>
                  <a:close/>
                  <a:moveTo>
                    <a:pt x="337185" y="1889294"/>
                  </a:moveTo>
                  <a:lnTo>
                    <a:pt x="390652" y="1889294"/>
                  </a:lnTo>
                  <a:lnTo>
                    <a:pt x="390652" y="823867"/>
                  </a:lnTo>
                  <a:cubicBezTo>
                    <a:pt x="372682" y="870923"/>
                    <a:pt x="354902" y="918823"/>
                    <a:pt x="337185" y="967573"/>
                  </a:cubicBezTo>
                  <a:close/>
                  <a:moveTo>
                    <a:pt x="156845" y="1889294"/>
                  </a:moveTo>
                  <a:lnTo>
                    <a:pt x="210376" y="1889294"/>
                  </a:lnTo>
                  <a:lnTo>
                    <a:pt x="210376" y="1326393"/>
                  </a:lnTo>
                  <a:cubicBezTo>
                    <a:pt x="192532" y="1377128"/>
                    <a:pt x="174689" y="1427691"/>
                    <a:pt x="156845" y="1478090"/>
                  </a:cubicBezTo>
                  <a:close/>
                  <a:moveTo>
                    <a:pt x="787971" y="1889294"/>
                  </a:moveTo>
                  <a:lnTo>
                    <a:pt x="841502" y="1889294"/>
                  </a:lnTo>
                  <a:lnTo>
                    <a:pt x="841502" y="60184"/>
                  </a:lnTo>
                  <a:cubicBezTo>
                    <a:pt x="822643" y="73317"/>
                    <a:pt x="804799" y="87748"/>
                    <a:pt x="787971" y="103372"/>
                  </a:cubicBezTo>
                  <a:close/>
                  <a:moveTo>
                    <a:pt x="1501902" y="1889294"/>
                  </a:moveTo>
                  <a:lnTo>
                    <a:pt x="1555369" y="1889294"/>
                  </a:lnTo>
                  <a:lnTo>
                    <a:pt x="1555369" y="725442"/>
                  </a:lnTo>
                  <a:cubicBezTo>
                    <a:pt x="1538033" y="671917"/>
                    <a:pt x="1520254" y="620041"/>
                    <a:pt x="1501902" y="570194"/>
                  </a:cubicBezTo>
                  <a:close/>
                  <a:moveTo>
                    <a:pt x="1592008" y="1889294"/>
                  </a:moveTo>
                  <a:lnTo>
                    <a:pt x="1645539" y="1889294"/>
                  </a:lnTo>
                  <a:lnTo>
                    <a:pt x="1645539" y="1026298"/>
                  </a:lnTo>
                  <a:cubicBezTo>
                    <a:pt x="1628013" y="964021"/>
                    <a:pt x="1610234" y="902569"/>
                    <a:pt x="1592008" y="842385"/>
                  </a:cubicBezTo>
                  <a:close/>
                  <a:moveTo>
                    <a:pt x="1682179" y="1889294"/>
                  </a:moveTo>
                  <a:lnTo>
                    <a:pt x="1735709" y="1889294"/>
                  </a:lnTo>
                  <a:lnTo>
                    <a:pt x="1735709" y="1353980"/>
                  </a:lnTo>
                  <a:cubicBezTo>
                    <a:pt x="1717866" y="1288786"/>
                    <a:pt x="1700085" y="1223339"/>
                    <a:pt x="1682179" y="1158272"/>
                  </a:cubicBezTo>
                  <a:close/>
                  <a:moveTo>
                    <a:pt x="1862519" y="1790425"/>
                  </a:moveTo>
                  <a:lnTo>
                    <a:pt x="1862519" y="1889294"/>
                  </a:lnTo>
                  <a:lnTo>
                    <a:pt x="1895284" y="1889294"/>
                  </a:lnTo>
                  <a:cubicBezTo>
                    <a:pt x="1884235" y="1856995"/>
                    <a:pt x="1873314" y="1824037"/>
                    <a:pt x="1862582" y="1790425"/>
                  </a:cubicBezTo>
                  <a:close/>
                  <a:moveTo>
                    <a:pt x="1772348" y="1889294"/>
                  </a:moveTo>
                  <a:lnTo>
                    <a:pt x="1825879" y="1889294"/>
                  </a:lnTo>
                  <a:lnTo>
                    <a:pt x="1825879" y="1671833"/>
                  </a:lnTo>
                  <a:cubicBezTo>
                    <a:pt x="1807718" y="1611205"/>
                    <a:pt x="1789938" y="1549245"/>
                    <a:pt x="1772348" y="1486525"/>
                  </a:cubicBezTo>
                  <a:close/>
                  <a:moveTo>
                    <a:pt x="968375" y="4883"/>
                  </a:moveTo>
                  <a:lnTo>
                    <a:pt x="968375" y="1889294"/>
                  </a:lnTo>
                  <a:lnTo>
                    <a:pt x="1021842" y="1889294"/>
                  </a:lnTo>
                  <a:lnTo>
                    <a:pt x="1021842" y="0"/>
                  </a:lnTo>
                  <a:lnTo>
                    <a:pt x="1020191" y="0"/>
                  </a:lnTo>
                  <a:cubicBezTo>
                    <a:pt x="1002792" y="-8"/>
                    <a:pt x="985457" y="1627"/>
                    <a:pt x="968375" y="4883"/>
                  </a:cubicBezTo>
                  <a:close/>
                  <a:moveTo>
                    <a:pt x="1050925" y="1889294"/>
                  </a:moveTo>
                  <a:lnTo>
                    <a:pt x="1104456" y="1889294"/>
                  </a:lnTo>
                  <a:lnTo>
                    <a:pt x="1104456" y="13318"/>
                  </a:lnTo>
                  <a:cubicBezTo>
                    <a:pt x="1087057" y="7658"/>
                    <a:pt x="1069086" y="3770"/>
                    <a:pt x="1050925" y="1712"/>
                  </a:cubicBezTo>
                  <a:close/>
                  <a:moveTo>
                    <a:pt x="1141096" y="1889294"/>
                  </a:moveTo>
                  <a:lnTo>
                    <a:pt x="1194626" y="1889294"/>
                  </a:lnTo>
                  <a:lnTo>
                    <a:pt x="1194626" y="60564"/>
                  </a:lnTo>
                  <a:cubicBezTo>
                    <a:pt x="1177862" y="48103"/>
                    <a:pt x="1159891" y="37232"/>
                    <a:pt x="1141096" y="28094"/>
                  </a:cubicBezTo>
                  <a:close/>
                  <a:moveTo>
                    <a:pt x="1321435" y="1889294"/>
                  </a:moveTo>
                  <a:lnTo>
                    <a:pt x="1374902" y="1889294"/>
                  </a:lnTo>
                  <a:lnTo>
                    <a:pt x="1374902" y="284304"/>
                  </a:lnTo>
                  <a:cubicBezTo>
                    <a:pt x="1357694" y="253187"/>
                    <a:pt x="1339850" y="224205"/>
                    <a:pt x="1321435" y="197358"/>
                  </a:cubicBezTo>
                  <a:close/>
                  <a:moveTo>
                    <a:pt x="1231265" y="90942"/>
                  </a:moveTo>
                  <a:lnTo>
                    <a:pt x="1231265" y="1889294"/>
                  </a:lnTo>
                  <a:lnTo>
                    <a:pt x="1284732" y="1889294"/>
                  </a:lnTo>
                  <a:lnTo>
                    <a:pt x="1284732" y="148335"/>
                  </a:lnTo>
                  <a:cubicBezTo>
                    <a:pt x="1268349" y="127978"/>
                    <a:pt x="1250569" y="108800"/>
                    <a:pt x="1231456" y="90942"/>
                  </a:cubicBezTo>
                  <a:close/>
                  <a:moveTo>
                    <a:pt x="1411605" y="1889294"/>
                  </a:moveTo>
                  <a:lnTo>
                    <a:pt x="1465072" y="1889294"/>
                  </a:lnTo>
                  <a:lnTo>
                    <a:pt x="1465072" y="475637"/>
                  </a:lnTo>
                  <a:cubicBezTo>
                    <a:pt x="1447800" y="433401"/>
                    <a:pt x="1430021" y="393193"/>
                    <a:pt x="1411605" y="355142"/>
                  </a:cubicBezTo>
                  <a:close/>
                </a:path>
              </a:pathLst>
            </a:custGeom>
            <a:gradFill>
              <a:gsLst>
                <a:gs pos="0">
                  <a:srgbClr val="C182FF">
                    <a:alpha val="53333"/>
                    <a:alpha val="49800"/>
                  </a:srgbClr>
                </a:gs>
                <a:gs pos="100000">
                  <a:srgbClr val="002FFF">
                    <a:alpha val="58431"/>
                    <a:alpha val="49800"/>
                  </a:srgbClr>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13"/>
            <p:cNvSpPr/>
            <p:nvPr/>
          </p:nvSpPr>
          <p:spPr>
            <a:xfrm>
              <a:off x="6229350" y="3129663"/>
              <a:ext cx="93202" cy="73771"/>
            </a:xfrm>
            <a:custGeom>
              <a:avLst/>
              <a:gdLst/>
              <a:ahLst/>
              <a:cxnLst/>
              <a:rect l="l" t="t" r="r" b="b"/>
              <a:pathLst>
                <a:path w="124269" h="98361" extrusionOk="0">
                  <a:moveTo>
                    <a:pt x="0" y="98362"/>
                  </a:moveTo>
                  <a:lnTo>
                    <a:pt x="124269" y="98362"/>
                  </a:lnTo>
                  <a:cubicBezTo>
                    <a:pt x="101409" y="63926"/>
                    <a:pt x="78549" y="30821"/>
                    <a:pt x="55245" y="0"/>
                  </a:cubicBezTo>
                  <a:cubicBezTo>
                    <a:pt x="37020" y="33358"/>
                    <a:pt x="18606" y="66145"/>
                    <a:pt x="0" y="98362"/>
                  </a:cubicBezTo>
                  <a:close/>
                </a:path>
              </a:pathLst>
            </a:custGeom>
            <a:solidFill>
              <a:srgbClr val="FF85C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13"/>
            <p:cNvSpPr/>
            <p:nvPr/>
          </p:nvSpPr>
          <p:spPr>
            <a:xfrm>
              <a:off x="7595330" y="3203434"/>
              <a:ext cx="919163" cy="285382"/>
            </a:xfrm>
            <a:custGeom>
              <a:avLst/>
              <a:gdLst/>
              <a:ahLst/>
              <a:cxnLst/>
              <a:rect l="l" t="t" r="r" b="b"/>
              <a:pathLst>
                <a:path w="1225550" h="380509" extrusionOk="0">
                  <a:moveTo>
                    <a:pt x="607632" y="380510"/>
                  </a:moveTo>
                  <a:cubicBezTo>
                    <a:pt x="862712" y="380510"/>
                    <a:pt x="1059435" y="217271"/>
                    <a:pt x="1225550" y="0"/>
                  </a:cubicBezTo>
                  <a:lnTo>
                    <a:pt x="0" y="0"/>
                  </a:lnTo>
                  <a:cubicBezTo>
                    <a:pt x="173101" y="220442"/>
                    <a:pt x="370078" y="380510"/>
                    <a:pt x="607632" y="380510"/>
                  </a:cubicBezTo>
                  <a:close/>
                </a:path>
              </a:pathLst>
            </a:custGeom>
            <a:solidFill>
              <a:srgbClr val="FFC22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3"/>
            <p:cNvSpPr/>
            <p:nvPr/>
          </p:nvSpPr>
          <p:spPr>
            <a:xfrm>
              <a:off x="2858547" y="3202435"/>
              <a:ext cx="1012412" cy="474733"/>
            </a:xfrm>
            <a:custGeom>
              <a:avLst/>
              <a:gdLst/>
              <a:ahLst/>
              <a:cxnLst/>
              <a:rect l="l" t="t" r="r" b="b"/>
              <a:pathLst>
                <a:path w="1349883" h="632977" extrusionOk="0">
                  <a:moveTo>
                    <a:pt x="617347" y="0"/>
                  </a:moveTo>
                  <a:cubicBezTo>
                    <a:pt x="595535" y="0"/>
                    <a:pt x="577850" y="17662"/>
                    <a:pt x="577850" y="39446"/>
                  </a:cubicBezTo>
                  <a:cubicBezTo>
                    <a:pt x="577850" y="39465"/>
                    <a:pt x="577850" y="39491"/>
                    <a:pt x="577850" y="39509"/>
                  </a:cubicBezTo>
                  <a:lnTo>
                    <a:pt x="577850" y="569877"/>
                  </a:lnTo>
                  <a:cubicBezTo>
                    <a:pt x="577850" y="591661"/>
                    <a:pt x="595535" y="609323"/>
                    <a:pt x="617347" y="609323"/>
                  </a:cubicBezTo>
                  <a:cubicBezTo>
                    <a:pt x="639159" y="609323"/>
                    <a:pt x="656844" y="591661"/>
                    <a:pt x="656844" y="569877"/>
                  </a:cubicBezTo>
                  <a:lnTo>
                    <a:pt x="656844" y="39509"/>
                  </a:lnTo>
                  <a:cubicBezTo>
                    <a:pt x="656876" y="17725"/>
                    <a:pt x="639223" y="38"/>
                    <a:pt x="617411" y="0"/>
                  </a:cubicBezTo>
                  <a:cubicBezTo>
                    <a:pt x="617392" y="0"/>
                    <a:pt x="617366" y="0"/>
                    <a:pt x="617347" y="0"/>
                  </a:cubicBezTo>
                  <a:close/>
                  <a:moveTo>
                    <a:pt x="39497" y="0"/>
                  </a:moveTo>
                  <a:cubicBezTo>
                    <a:pt x="17685" y="0"/>
                    <a:pt x="0" y="17662"/>
                    <a:pt x="0" y="39446"/>
                  </a:cubicBezTo>
                  <a:cubicBezTo>
                    <a:pt x="0" y="39465"/>
                    <a:pt x="0" y="39491"/>
                    <a:pt x="0" y="39509"/>
                  </a:cubicBezTo>
                  <a:lnTo>
                    <a:pt x="0" y="69506"/>
                  </a:lnTo>
                  <a:cubicBezTo>
                    <a:pt x="0" y="91291"/>
                    <a:pt x="17685" y="108953"/>
                    <a:pt x="39497" y="108953"/>
                  </a:cubicBezTo>
                  <a:cubicBezTo>
                    <a:pt x="61309" y="108953"/>
                    <a:pt x="78994" y="91291"/>
                    <a:pt x="78994" y="69506"/>
                  </a:cubicBezTo>
                  <a:lnTo>
                    <a:pt x="78994" y="39509"/>
                  </a:lnTo>
                  <a:cubicBezTo>
                    <a:pt x="79032" y="17821"/>
                    <a:pt x="61532" y="171"/>
                    <a:pt x="39815" y="0"/>
                  </a:cubicBezTo>
                  <a:close/>
                  <a:moveTo>
                    <a:pt x="501523" y="0"/>
                  </a:moveTo>
                  <a:cubicBezTo>
                    <a:pt x="479711" y="0"/>
                    <a:pt x="462026" y="17662"/>
                    <a:pt x="462026" y="39446"/>
                  </a:cubicBezTo>
                  <a:cubicBezTo>
                    <a:pt x="462026" y="39465"/>
                    <a:pt x="462026" y="39491"/>
                    <a:pt x="462026" y="39509"/>
                  </a:cubicBezTo>
                  <a:lnTo>
                    <a:pt x="462026" y="513561"/>
                  </a:lnTo>
                  <a:cubicBezTo>
                    <a:pt x="462026" y="535345"/>
                    <a:pt x="479711" y="553007"/>
                    <a:pt x="501523" y="553007"/>
                  </a:cubicBezTo>
                  <a:cubicBezTo>
                    <a:pt x="523336" y="553007"/>
                    <a:pt x="541020" y="535345"/>
                    <a:pt x="541020" y="513561"/>
                  </a:cubicBezTo>
                  <a:lnTo>
                    <a:pt x="541020" y="39509"/>
                  </a:lnTo>
                  <a:cubicBezTo>
                    <a:pt x="541058" y="17821"/>
                    <a:pt x="523558" y="171"/>
                    <a:pt x="501841" y="0"/>
                  </a:cubicBezTo>
                  <a:close/>
                  <a:moveTo>
                    <a:pt x="386017" y="0"/>
                  </a:moveTo>
                  <a:cubicBezTo>
                    <a:pt x="364205" y="0"/>
                    <a:pt x="346520" y="17662"/>
                    <a:pt x="346520" y="39446"/>
                  </a:cubicBezTo>
                  <a:cubicBezTo>
                    <a:pt x="346520" y="39465"/>
                    <a:pt x="346520" y="39491"/>
                    <a:pt x="346520" y="39509"/>
                  </a:cubicBezTo>
                  <a:lnTo>
                    <a:pt x="346520" y="437206"/>
                  </a:lnTo>
                  <a:cubicBezTo>
                    <a:pt x="346520" y="458990"/>
                    <a:pt x="364205" y="476652"/>
                    <a:pt x="386017" y="476652"/>
                  </a:cubicBezTo>
                  <a:cubicBezTo>
                    <a:pt x="407829" y="476652"/>
                    <a:pt x="425514" y="458990"/>
                    <a:pt x="425514" y="437206"/>
                  </a:cubicBezTo>
                  <a:lnTo>
                    <a:pt x="425514" y="39509"/>
                  </a:lnTo>
                  <a:cubicBezTo>
                    <a:pt x="425552" y="17821"/>
                    <a:pt x="408051" y="171"/>
                    <a:pt x="386334" y="0"/>
                  </a:cubicBezTo>
                  <a:close/>
                  <a:moveTo>
                    <a:pt x="155004" y="0"/>
                  </a:moveTo>
                  <a:cubicBezTo>
                    <a:pt x="133191" y="0"/>
                    <a:pt x="115507" y="17662"/>
                    <a:pt x="115507" y="39446"/>
                  </a:cubicBezTo>
                  <a:cubicBezTo>
                    <a:pt x="115507" y="39465"/>
                    <a:pt x="115507" y="39491"/>
                    <a:pt x="115507" y="39509"/>
                  </a:cubicBezTo>
                  <a:lnTo>
                    <a:pt x="115507" y="171356"/>
                  </a:lnTo>
                  <a:cubicBezTo>
                    <a:pt x="115507" y="193140"/>
                    <a:pt x="133191" y="210802"/>
                    <a:pt x="155004" y="210802"/>
                  </a:cubicBezTo>
                  <a:cubicBezTo>
                    <a:pt x="176816" y="210802"/>
                    <a:pt x="194501" y="193140"/>
                    <a:pt x="194501" y="171356"/>
                  </a:cubicBezTo>
                  <a:lnTo>
                    <a:pt x="194501" y="39509"/>
                  </a:lnTo>
                  <a:cubicBezTo>
                    <a:pt x="194539" y="17821"/>
                    <a:pt x="177038" y="171"/>
                    <a:pt x="155321" y="0"/>
                  </a:cubicBezTo>
                  <a:close/>
                  <a:moveTo>
                    <a:pt x="270510" y="0"/>
                  </a:moveTo>
                  <a:cubicBezTo>
                    <a:pt x="248698" y="0"/>
                    <a:pt x="231013" y="17662"/>
                    <a:pt x="231013" y="39446"/>
                  </a:cubicBezTo>
                  <a:cubicBezTo>
                    <a:pt x="231013" y="39465"/>
                    <a:pt x="231013" y="39491"/>
                    <a:pt x="231013" y="39509"/>
                  </a:cubicBezTo>
                  <a:lnTo>
                    <a:pt x="231013" y="322355"/>
                  </a:lnTo>
                  <a:cubicBezTo>
                    <a:pt x="231013" y="344139"/>
                    <a:pt x="248698" y="361801"/>
                    <a:pt x="270510" y="361801"/>
                  </a:cubicBezTo>
                  <a:cubicBezTo>
                    <a:pt x="292322" y="361801"/>
                    <a:pt x="310007" y="344139"/>
                    <a:pt x="310007" y="322355"/>
                  </a:cubicBezTo>
                  <a:lnTo>
                    <a:pt x="310007" y="39509"/>
                  </a:lnTo>
                  <a:cubicBezTo>
                    <a:pt x="310045" y="17821"/>
                    <a:pt x="292545" y="171"/>
                    <a:pt x="270828" y="0"/>
                  </a:cubicBezTo>
                  <a:close/>
                  <a:moveTo>
                    <a:pt x="848360" y="0"/>
                  </a:moveTo>
                  <a:cubicBezTo>
                    <a:pt x="826548" y="0"/>
                    <a:pt x="808863" y="17662"/>
                    <a:pt x="808863" y="39446"/>
                  </a:cubicBezTo>
                  <a:cubicBezTo>
                    <a:pt x="808863" y="39465"/>
                    <a:pt x="808863" y="39491"/>
                    <a:pt x="808863" y="39509"/>
                  </a:cubicBezTo>
                  <a:lnTo>
                    <a:pt x="808863" y="580911"/>
                  </a:lnTo>
                  <a:cubicBezTo>
                    <a:pt x="808863" y="602696"/>
                    <a:pt x="826548" y="620358"/>
                    <a:pt x="848360" y="620358"/>
                  </a:cubicBezTo>
                  <a:cubicBezTo>
                    <a:pt x="870172" y="620358"/>
                    <a:pt x="887857" y="602696"/>
                    <a:pt x="887857" y="580911"/>
                  </a:cubicBezTo>
                  <a:lnTo>
                    <a:pt x="887857" y="39509"/>
                  </a:lnTo>
                  <a:cubicBezTo>
                    <a:pt x="887889" y="17725"/>
                    <a:pt x="870236" y="38"/>
                    <a:pt x="848424" y="0"/>
                  </a:cubicBezTo>
                  <a:cubicBezTo>
                    <a:pt x="848405" y="0"/>
                    <a:pt x="848379" y="0"/>
                    <a:pt x="848360" y="0"/>
                  </a:cubicBezTo>
                  <a:close/>
                  <a:moveTo>
                    <a:pt x="1194880" y="0"/>
                  </a:moveTo>
                  <a:cubicBezTo>
                    <a:pt x="1173068" y="0"/>
                    <a:pt x="1155383" y="17662"/>
                    <a:pt x="1155383" y="39446"/>
                  </a:cubicBezTo>
                  <a:cubicBezTo>
                    <a:pt x="1155383" y="39465"/>
                    <a:pt x="1155383" y="39491"/>
                    <a:pt x="1155383" y="39509"/>
                  </a:cubicBezTo>
                  <a:lnTo>
                    <a:pt x="1155383" y="236106"/>
                  </a:lnTo>
                  <a:cubicBezTo>
                    <a:pt x="1155383" y="257890"/>
                    <a:pt x="1173068" y="275552"/>
                    <a:pt x="1194880" y="275552"/>
                  </a:cubicBezTo>
                  <a:cubicBezTo>
                    <a:pt x="1216692" y="275552"/>
                    <a:pt x="1234377" y="257890"/>
                    <a:pt x="1234377" y="236106"/>
                  </a:cubicBezTo>
                  <a:lnTo>
                    <a:pt x="1234377" y="39509"/>
                  </a:lnTo>
                  <a:cubicBezTo>
                    <a:pt x="1234408" y="17725"/>
                    <a:pt x="1216756" y="38"/>
                    <a:pt x="1194943" y="0"/>
                  </a:cubicBezTo>
                  <a:cubicBezTo>
                    <a:pt x="1194924" y="0"/>
                    <a:pt x="1194899" y="0"/>
                    <a:pt x="1194880" y="0"/>
                  </a:cubicBezTo>
                  <a:close/>
                  <a:moveTo>
                    <a:pt x="1310386" y="0"/>
                  </a:moveTo>
                  <a:cubicBezTo>
                    <a:pt x="1288574" y="0"/>
                    <a:pt x="1270889" y="17662"/>
                    <a:pt x="1270889" y="39446"/>
                  </a:cubicBezTo>
                  <a:cubicBezTo>
                    <a:pt x="1270889" y="39465"/>
                    <a:pt x="1270889" y="39491"/>
                    <a:pt x="1270889" y="39509"/>
                  </a:cubicBezTo>
                  <a:lnTo>
                    <a:pt x="1270889" y="71219"/>
                  </a:lnTo>
                  <a:cubicBezTo>
                    <a:pt x="1270889" y="93003"/>
                    <a:pt x="1288574" y="110665"/>
                    <a:pt x="1310386" y="110665"/>
                  </a:cubicBezTo>
                  <a:cubicBezTo>
                    <a:pt x="1332199" y="110665"/>
                    <a:pt x="1349883" y="93003"/>
                    <a:pt x="1349883" y="71219"/>
                  </a:cubicBezTo>
                  <a:lnTo>
                    <a:pt x="1349883" y="39509"/>
                  </a:lnTo>
                  <a:cubicBezTo>
                    <a:pt x="1349915" y="17725"/>
                    <a:pt x="1332262" y="38"/>
                    <a:pt x="1310450" y="0"/>
                  </a:cubicBezTo>
                  <a:cubicBezTo>
                    <a:pt x="1310431" y="0"/>
                    <a:pt x="1310405" y="0"/>
                    <a:pt x="1310386" y="0"/>
                  </a:cubicBezTo>
                  <a:close/>
                  <a:moveTo>
                    <a:pt x="732536" y="0"/>
                  </a:moveTo>
                  <a:cubicBezTo>
                    <a:pt x="710724" y="0"/>
                    <a:pt x="693039" y="17662"/>
                    <a:pt x="693039" y="39446"/>
                  </a:cubicBezTo>
                  <a:cubicBezTo>
                    <a:pt x="693039" y="39465"/>
                    <a:pt x="693039" y="39491"/>
                    <a:pt x="693039" y="39509"/>
                  </a:cubicBezTo>
                  <a:lnTo>
                    <a:pt x="693039" y="593532"/>
                  </a:lnTo>
                  <a:cubicBezTo>
                    <a:pt x="693039" y="615316"/>
                    <a:pt x="710724" y="632978"/>
                    <a:pt x="732536" y="632978"/>
                  </a:cubicBezTo>
                  <a:cubicBezTo>
                    <a:pt x="754349" y="632978"/>
                    <a:pt x="772033" y="615316"/>
                    <a:pt x="772033" y="593532"/>
                  </a:cubicBezTo>
                  <a:lnTo>
                    <a:pt x="772033" y="39509"/>
                  </a:lnTo>
                  <a:cubicBezTo>
                    <a:pt x="772072" y="17821"/>
                    <a:pt x="754571" y="171"/>
                    <a:pt x="732854" y="0"/>
                  </a:cubicBezTo>
                  <a:close/>
                  <a:moveTo>
                    <a:pt x="1079056" y="0"/>
                  </a:moveTo>
                  <a:cubicBezTo>
                    <a:pt x="1057244" y="0"/>
                    <a:pt x="1039559" y="17662"/>
                    <a:pt x="1039559" y="39446"/>
                  </a:cubicBezTo>
                  <a:cubicBezTo>
                    <a:pt x="1039559" y="39465"/>
                    <a:pt x="1039559" y="39491"/>
                    <a:pt x="1039559" y="39509"/>
                  </a:cubicBezTo>
                  <a:lnTo>
                    <a:pt x="1039559" y="411141"/>
                  </a:lnTo>
                  <a:cubicBezTo>
                    <a:pt x="1039559" y="432925"/>
                    <a:pt x="1057244" y="450587"/>
                    <a:pt x="1079056" y="450587"/>
                  </a:cubicBezTo>
                  <a:cubicBezTo>
                    <a:pt x="1100868" y="450587"/>
                    <a:pt x="1118553" y="432925"/>
                    <a:pt x="1118553" y="411141"/>
                  </a:cubicBezTo>
                  <a:lnTo>
                    <a:pt x="1118553" y="39509"/>
                  </a:lnTo>
                  <a:cubicBezTo>
                    <a:pt x="1118591" y="17821"/>
                    <a:pt x="1101090" y="171"/>
                    <a:pt x="1079373" y="0"/>
                  </a:cubicBezTo>
                  <a:close/>
                  <a:moveTo>
                    <a:pt x="963549" y="0"/>
                  </a:moveTo>
                  <a:lnTo>
                    <a:pt x="963549" y="0"/>
                  </a:lnTo>
                  <a:cubicBezTo>
                    <a:pt x="941737" y="0"/>
                    <a:pt x="924052" y="17662"/>
                    <a:pt x="924052" y="39446"/>
                  </a:cubicBezTo>
                  <a:cubicBezTo>
                    <a:pt x="924052" y="39465"/>
                    <a:pt x="924052" y="39491"/>
                    <a:pt x="924052" y="39509"/>
                  </a:cubicBezTo>
                  <a:lnTo>
                    <a:pt x="924052" y="524913"/>
                  </a:lnTo>
                  <a:cubicBezTo>
                    <a:pt x="924014" y="546697"/>
                    <a:pt x="941674" y="564391"/>
                    <a:pt x="963486" y="564423"/>
                  </a:cubicBezTo>
                  <a:cubicBezTo>
                    <a:pt x="963594" y="564423"/>
                    <a:pt x="963695" y="564423"/>
                    <a:pt x="963803" y="564423"/>
                  </a:cubicBezTo>
                  <a:lnTo>
                    <a:pt x="963803" y="564423"/>
                  </a:lnTo>
                  <a:cubicBezTo>
                    <a:pt x="985615" y="564423"/>
                    <a:pt x="1003300" y="546761"/>
                    <a:pt x="1003300" y="524977"/>
                  </a:cubicBezTo>
                  <a:cubicBezTo>
                    <a:pt x="1003300" y="524957"/>
                    <a:pt x="1003300" y="524932"/>
                    <a:pt x="1003300" y="524913"/>
                  </a:cubicBezTo>
                  <a:lnTo>
                    <a:pt x="1003300" y="39509"/>
                  </a:lnTo>
                  <a:cubicBezTo>
                    <a:pt x="1003332" y="17725"/>
                    <a:pt x="985679" y="38"/>
                    <a:pt x="963867" y="0"/>
                  </a:cubicBezTo>
                  <a:cubicBezTo>
                    <a:pt x="963848" y="0"/>
                    <a:pt x="963822" y="0"/>
                    <a:pt x="963803" y="0"/>
                  </a:cubicBezTo>
                  <a:close/>
                </a:path>
              </a:pathLst>
            </a:custGeom>
            <a:solidFill>
              <a:srgbClr val="33E7FF">
                <a:alpha val="597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3"/>
            <p:cNvSpPr/>
            <p:nvPr/>
          </p:nvSpPr>
          <p:spPr>
            <a:xfrm>
              <a:off x="0" y="1968308"/>
              <a:ext cx="9144000" cy="2220131"/>
            </a:xfrm>
            <a:custGeom>
              <a:avLst/>
              <a:gdLst/>
              <a:ahLst/>
              <a:cxnLst/>
              <a:rect l="l" t="t" r="r" b="b"/>
              <a:pathLst>
                <a:path w="12192000" h="2960175" extrusionOk="0">
                  <a:moveTo>
                    <a:pt x="0" y="333390"/>
                  </a:moveTo>
                  <a:cubicBezTo>
                    <a:pt x="514350" y="333390"/>
                    <a:pt x="699072" y="1437375"/>
                    <a:pt x="1490980" y="1437375"/>
                  </a:cubicBezTo>
                  <a:cubicBezTo>
                    <a:pt x="2642870" y="1437375"/>
                    <a:pt x="2642870" y="0"/>
                    <a:pt x="3794697" y="0"/>
                  </a:cubicBezTo>
                  <a:cubicBezTo>
                    <a:pt x="4946523" y="0"/>
                    <a:pt x="4946650" y="2960175"/>
                    <a:pt x="6098413" y="2960175"/>
                  </a:cubicBezTo>
                  <a:cubicBezTo>
                    <a:pt x="7250176" y="2960175"/>
                    <a:pt x="7250303" y="571082"/>
                    <a:pt x="8402130" y="571082"/>
                  </a:cubicBezTo>
                  <a:cubicBezTo>
                    <a:pt x="9553956" y="571082"/>
                    <a:pt x="9490519" y="2769920"/>
                    <a:pt x="10642600" y="2769920"/>
                  </a:cubicBezTo>
                  <a:cubicBezTo>
                    <a:pt x="11588052" y="2769920"/>
                    <a:pt x="11586337" y="903964"/>
                    <a:pt x="12192000" y="235155"/>
                  </a:cubicBez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6" name="Google Shape;76;p13"/>
          <p:cNvGrpSpPr/>
          <p:nvPr/>
        </p:nvGrpSpPr>
        <p:grpSpPr>
          <a:xfrm>
            <a:off x="135815" y="2828480"/>
            <a:ext cx="8869535" cy="2073345"/>
            <a:chOff x="135815" y="2828480"/>
            <a:chExt cx="8869535" cy="2073345"/>
          </a:xfrm>
        </p:grpSpPr>
        <p:sp>
          <p:nvSpPr>
            <p:cNvPr id="77" name="Google Shape;77;p13"/>
            <p:cNvSpPr/>
            <p:nvPr/>
          </p:nvSpPr>
          <p:spPr>
            <a:xfrm>
              <a:off x="2005925" y="39565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3"/>
            <p:cNvSpPr/>
            <p:nvPr/>
          </p:nvSpPr>
          <p:spPr>
            <a:xfrm>
              <a:off x="2320790" y="408647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3"/>
            <p:cNvSpPr/>
            <p:nvPr/>
          </p:nvSpPr>
          <p:spPr>
            <a:xfrm>
              <a:off x="2102225" y="432663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3"/>
            <p:cNvSpPr/>
            <p:nvPr/>
          </p:nvSpPr>
          <p:spPr>
            <a:xfrm>
              <a:off x="268650" y="4401625"/>
              <a:ext cx="96300" cy="96300"/>
            </a:xfrm>
            <a:prstGeom prst="donut">
              <a:avLst>
                <a:gd name="adj" fmla="val 22068"/>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3"/>
            <p:cNvSpPr/>
            <p:nvPr/>
          </p:nvSpPr>
          <p:spPr>
            <a:xfrm>
              <a:off x="2719290" y="442067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3"/>
            <p:cNvSpPr/>
            <p:nvPr/>
          </p:nvSpPr>
          <p:spPr>
            <a:xfrm>
              <a:off x="2777500" y="458978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3"/>
            <p:cNvSpPr/>
            <p:nvPr/>
          </p:nvSpPr>
          <p:spPr>
            <a:xfrm>
              <a:off x="6258675" y="4230325"/>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3"/>
            <p:cNvSpPr/>
            <p:nvPr/>
          </p:nvSpPr>
          <p:spPr>
            <a:xfrm>
              <a:off x="1669290" y="4656377"/>
              <a:ext cx="58200" cy="582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3"/>
            <p:cNvSpPr/>
            <p:nvPr/>
          </p:nvSpPr>
          <p:spPr>
            <a:xfrm>
              <a:off x="1015700" y="3350030"/>
              <a:ext cx="124800" cy="124800"/>
            </a:xfrm>
            <a:prstGeom prst="donut">
              <a:avLst>
                <a:gd name="adj" fmla="val 1379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3"/>
            <p:cNvSpPr/>
            <p:nvPr/>
          </p:nvSpPr>
          <p:spPr>
            <a:xfrm>
              <a:off x="4283275" y="4184350"/>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3"/>
            <p:cNvSpPr/>
            <p:nvPr/>
          </p:nvSpPr>
          <p:spPr>
            <a:xfrm>
              <a:off x="6085040" y="46563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3"/>
            <p:cNvSpPr/>
            <p:nvPr/>
          </p:nvSpPr>
          <p:spPr>
            <a:xfrm>
              <a:off x="6570650" y="449793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3"/>
            <p:cNvSpPr/>
            <p:nvPr/>
          </p:nvSpPr>
          <p:spPr>
            <a:xfrm>
              <a:off x="3225425" y="32537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p:nvPr/>
          </p:nvSpPr>
          <p:spPr>
            <a:xfrm>
              <a:off x="5755090" y="445142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p:nvPr/>
          </p:nvSpPr>
          <p:spPr>
            <a:xfrm>
              <a:off x="3005325" y="3474830"/>
              <a:ext cx="124800" cy="124800"/>
            </a:xfrm>
            <a:prstGeom prst="donut">
              <a:avLst>
                <a:gd name="adj" fmla="val 1379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3"/>
            <p:cNvSpPr/>
            <p:nvPr/>
          </p:nvSpPr>
          <p:spPr>
            <a:xfrm>
              <a:off x="5505625" y="4805525"/>
              <a:ext cx="96300" cy="96300"/>
            </a:xfrm>
            <a:prstGeom prst="donut">
              <a:avLst>
                <a:gd name="adj" fmla="val 22068"/>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3"/>
            <p:cNvSpPr/>
            <p:nvPr/>
          </p:nvSpPr>
          <p:spPr>
            <a:xfrm>
              <a:off x="7109815" y="442067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7682275" y="4216080"/>
              <a:ext cx="124800" cy="124800"/>
            </a:xfrm>
            <a:prstGeom prst="donut">
              <a:avLst>
                <a:gd name="adj" fmla="val 13795"/>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3"/>
            <p:cNvSpPr/>
            <p:nvPr/>
          </p:nvSpPr>
          <p:spPr>
            <a:xfrm>
              <a:off x="8909050" y="46373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3"/>
            <p:cNvSpPr/>
            <p:nvPr/>
          </p:nvSpPr>
          <p:spPr>
            <a:xfrm>
              <a:off x="8733490" y="42806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3"/>
            <p:cNvSpPr/>
            <p:nvPr/>
          </p:nvSpPr>
          <p:spPr>
            <a:xfrm>
              <a:off x="7280975" y="282848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3"/>
            <p:cNvSpPr/>
            <p:nvPr/>
          </p:nvSpPr>
          <p:spPr>
            <a:xfrm>
              <a:off x="7446290" y="30729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3"/>
            <p:cNvSpPr/>
            <p:nvPr/>
          </p:nvSpPr>
          <p:spPr>
            <a:xfrm>
              <a:off x="6143240" y="341662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3"/>
            <p:cNvSpPr/>
            <p:nvPr/>
          </p:nvSpPr>
          <p:spPr>
            <a:xfrm>
              <a:off x="5363775" y="34748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3"/>
            <p:cNvSpPr/>
            <p:nvPr/>
          </p:nvSpPr>
          <p:spPr>
            <a:xfrm>
              <a:off x="8526265" y="473362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3"/>
            <p:cNvSpPr/>
            <p:nvPr/>
          </p:nvSpPr>
          <p:spPr>
            <a:xfrm>
              <a:off x="135815" y="39755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3"/>
            <p:cNvSpPr/>
            <p:nvPr/>
          </p:nvSpPr>
          <p:spPr>
            <a:xfrm>
              <a:off x="509690" y="350812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8"/>
        <p:cNvGrpSpPr/>
        <p:nvPr/>
      </p:nvGrpSpPr>
      <p:grpSpPr>
        <a:xfrm>
          <a:off x="0" y="0"/>
          <a:ext cx="0" cy="0"/>
          <a:chOff x="0" y="0"/>
          <a:chExt cx="0" cy="0"/>
        </a:xfrm>
      </p:grpSpPr>
      <p:sp>
        <p:nvSpPr>
          <p:cNvPr id="109" name="Google Shape;109;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0" name="Google Shape;110;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1" name="Google Shape;11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2"/>
        <p:cNvGrpSpPr/>
        <p:nvPr/>
      </p:nvGrpSpPr>
      <p:grpSpPr>
        <a:xfrm>
          <a:off x="0" y="0"/>
          <a:ext cx="0" cy="0"/>
          <a:chOff x="0" y="0"/>
          <a:chExt cx="0" cy="0"/>
        </a:xfrm>
      </p:grpSpPr>
      <p:sp>
        <p:nvSpPr>
          <p:cNvPr id="113" name="Google Shape;113;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4" name="Google Shape;11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7" name="Google Shape;117;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18" name="Google Shape;118;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9"/>
        <p:cNvGrpSpPr/>
        <p:nvPr/>
      </p:nvGrpSpPr>
      <p:grpSpPr>
        <a:xfrm>
          <a:off x="0" y="0"/>
          <a:ext cx="0" cy="0"/>
          <a:chOff x="0" y="0"/>
          <a:chExt cx="0" cy="0"/>
        </a:xfrm>
      </p:grpSpPr>
      <p:sp>
        <p:nvSpPr>
          <p:cNvPr id="120" name="Google Shape;12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1" name="Google Shape;121;p1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2" name="Google Shape;122;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3" name="Google Shape;123;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6" name="Google Shape;12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9" name="Google Shape;129;p2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30" name="Google Shape;130;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3" name="Google Shape;13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4"/>
        <p:cNvGrpSpPr/>
        <p:nvPr/>
      </p:nvGrpSpPr>
      <p:grpSpPr>
        <a:xfrm>
          <a:off x="0" y="0"/>
          <a:ext cx="0" cy="0"/>
          <a:chOff x="0" y="0"/>
          <a:chExt cx="0" cy="0"/>
        </a:xfrm>
      </p:grpSpPr>
      <p:sp>
        <p:nvSpPr>
          <p:cNvPr id="135" name="Google Shape;135;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37" name="Google Shape;137;p2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8" name="Google Shape;138;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39" name="Google Shape;139;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0"/>
        <p:cNvGrpSpPr/>
        <p:nvPr/>
      </p:nvGrpSpPr>
      <p:grpSpPr>
        <a:xfrm>
          <a:off x="0" y="0"/>
          <a:ext cx="0" cy="0"/>
          <a:chOff x="0" y="0"/>
          <a:chExt cx="0" cy="0"/>
        </a:xfrm>
      </p:grpSpPr>
      <p:sp>
        <p:nvSpPr>
          <p:cNvPr id="141" name="Google Shape;141;p2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142" name="Google Shape;14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3"/>
        <p:cNvGrpSpPr/>
        <p:nvPr/>
      </p:nvGrpSpPr>
      <p:grpSpPr>
        <a:xfrm>
          <a:off x="0" y="0"/>
          <a:ext cx="0" cy="0"/>
          <a:chOff x="0" y="0"/>
          <a:chExt cx="0" cy="0"/>
        </a:xfrm>
      </p:grpSpPr>
      <p:sp>
        <p:nvSpPr>
          <p:cNvPr id="144" name="Google Shape;144;p2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5" name="Google Shape;145;p2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46" name="Google Shape;14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7"/>
        <p:cNvGrpSpPr/>
        <p:nvPr/>
      </p:nvGrpSpPr>
      <p:grpSpPr>
        <a:xfrm>
          <a:off x="0" y="0"/>
          <a:ext cx="0" cy="0"/>
          <a:chOff x="0" y="0"/>
          <a:chExt cx="0" cy="0"/>
        </a:xfrm>
      </p:grpSpPr>
      <p:sp>
        <p:nvSpPr>
          <p:cNvPr id="148" name="Google Shape;148;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9"/>
        <p:cNvGrpSpPr/>
        <p:nvPr/>
      </p:nvGrpSpPr>
      <p:grpSpPr>
        <a:xfrm>
          <a:off x="0" y="0"/>
          <a:ext cx="0" cy="0"/>
          <a:chOff x="0" y="0"/>
          <a:chExt cx="0" cy="0"/>
        </a:xfrm>
      </p:grpSpPr>
      <p:sp>
        <p:nvSpPr>
          <p:cNvPr id="150" name="Google Shape;150;p26"/>
          <p:cNvSpPr txBox="1">
            <a:spLocks noGrp="1"/>
          </p:cNvSpPr>
          <p:nvPr>
            <p:ph type="ctrTitle"/>
          </p:nvPr>
        </p:nvSpPr>
        <p:spPr>
          <a:xfrm>
            <a:off x="855300" y="1115325"/>
            <a:ext cx="7433400" cy="1350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grpSp>
        <p:nvGrpSpPr>
          <p:cNvPr id="151" name="Google Shape;151;p26"/>
          <p:cNvGrpSpPr/>
          <p:nvPr/>
        </p:nvGrpSpPr>
        <p:grpSpPr>
          <a:xfrm>
            <a:off x="0" y="2396973"/>
            <a:ext cx="9144000" cy="2463363"/>
            <a:chOff x="0" y="1786473"/>
            <a:chExt cx="9144000" cy="2463363"/>
          </a:xfrm>
        </p:grpSpPr>
        <p:sp>
          <p:nvSpPr>
            <p:cNvPr id="152" name="Google Shape;152;p26"/>
            <p:cNvSpPr/>
            <p:nvPr/>
          </p:nvSpPr>
          <p:spPr>
            <a:xfrm>
              <a:off x="387953" y="3203434"/>
              <a:ext cx="1506902" cy="1046402"/>
            </a:xfrm>
            <a:custGeom>
              <a:avLst/>
              <a:gdLst/>
              <a:ahLst/>
              <a:cxnLst/>
              <a:rect l="l" t="t" r="r" b="b"/>
              <a:pathLst>
                <a:path w="2009203" h="1395202" extrusionOk="0">
                  <a:moveTo>
                    <a:pt x="1005142" y="1395202"/>
                  </a:moveTo>
                  <a:cubicBezTo>
                    <a:pt x="1434656" y="1395202"/>
                    <a:pt x="1742377" y="650418"/>
                    <a:pt x="2009204" y="0"/>
                  </a:cubicBezTo>
                  <a:lnTo>
                    <a:pt x="0" y="0"/>
                  </a:lnTo>
                  <a:cubicBezTo>
                    <a:pt x="310706" y="521742"/>
                    <a:pt x="470408" y="1395202"/>
                    <a:pt x="1005142" y="1395202"/>
                  </a:cubicBez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26"/>
            <p:cNvSpPr/>
            <p:nvPr/>
          </p:nvSpPr>
          <p:spPr>
            <a:xfrm>
              <a:off x="455961" y="3203339"/>
              <a:ext cx="1387697" cy="1027233"/>
            </a:xfrm>
            <a:custGeom>
              <a:avLst/>
              <a:gdLst/>
              <a:ahLst/>
              <a:cxnLst/>
              <a:rect l="l" t="t" r="r" b="b"/>
              <a:pathLst>
                <a:path w="1850262" h="1369644" extrusionOk="0">
                  <a:moveTo>
                    <a:pt x="750570" y="896291"/>
                  </a:moveTo>
                  <a:cubicBezTo>
                    <a:pt x="720268" y="896291"/>
                    <a:pt x="695706" y="920821"/>
                    <a:pt x="695706" y="951084"/>
                  </a:cubicBezTo>
                  <a:cubicBezTo>
                    <a:pt x="695706" y="981347"/>
                    <a:pt x="720268" y="1005877"/>
                    <a:pt x="750570" y="1005877"/>
                  </a:cubicBezTo>
                  <a:cubicBezTo>
                    <a:pt x="780872" y="1005877"/>
                    <a:pt x="805434" y="981347"/>
                    <a:pt x="805434" y="951084"/>
                  </a:cubicBezTo>
                  <a:cubicBezTo>
                    <a:pt x="805434" y="920821"/>
                    <a:pt x="780872" y="896291"/>
                    <a:pt x="750570" y="896291"/>
                  </a:cubicBezTo>
                  <a:close/>
                  <a:moveTo>
                    <a:pt x="750570" y="1261643"/>
                  </a:moveTo>
                  <a:cubicBezTo>
                    <a:pt x="720268" y="1261643"/>
                    <a:pt x="695706" y="1286173"/>
                    <a:pt x="695706" y="1316437"/>
                  </a:cubicBezTo>
                  <a:cubicBezTo>
                    <a:pt x="695700" y="1325842"/>
                    <a:pt x="698151" y="1335088"/>
                    <a:pt x="702818" y="1343263"/>
                  </a:cubicBezTo>
                  <a:cubicBezTo>
                    <a:pt x="722274" y="1353473"/>
                    <a:pt x="742436" y="1362294"/>
                    <a:pt x="763143" y="1369645"/>
                  </a:cubicBezTo>
                  <a:cubicBezTo>
                    <a:pt x="792499" y="1362288"/>
                    <a:pt x="810324" y="1332558"/>
                    <a:pt x="802964" y="1303239"/>
                  </a:cubicBezTo>
                  <a:cubicBezTo>
                    <a:pt x="796906" y="1279128"/>
                    <a:pt x="775335" y="1262119"/>
                    <a:pt x="750443" y="1261833"/>
                  </a:cubicBezTo>
                  <a:close/>
                  <a:moveTo>
                    <a:pt x="527939" y="127"/>
                  </a:moveTo>
                  <a:cubicBezTo>
                    <a:pt x="507054" y="22050"/>
                    <a:pt x="507924" y="56734"/>
                    <a:pt x="529876" y="77592"/>
                  </a:cubicBezTo>
                  <a:cubicBezTo>
                    <a:pt x="551828" y="98450"/>
                    <a:pt x="586556" y="97582"/>
                    <a:pt x="607441" y="75658"/>
                  </a:cubicBezTo>
                  <a:cubicBezTo>
                    <a:pt x="627590" y="54502"/>
                    <a:pt x="627590" y="21283"/>
                    <a:pt x="607441" y="127"/>
                  </a:cubicBezTo>
                  <a:close/>
                  <a:moveTo>
                    <a:pt x="567690" y="348357"/>
                  </a:moveTo>
                  <a:cubicBezTo>
                    <a:pt x="537388" y="348357"/>
                    <a:pt x="512826" y="372887"/>
                    <a:pt x="512826" y="403150"/>
                  </a:cubicBezTo>
                  <a:cubicBezTo>
                    <a:pt x="512731" y="405008"/>
                    <a:pt x="512731" y="406873"/>
                    <a:pt x="512826" y="408731"/>
                  </a:cubicBezTo>
                  <a:cubicBezTo>
                    <a:pt x="515912" y="438835"/>
                    <a:pt x="542855" y="460740"/>
                    <a:pt x="572999" y="457652"/>
                  </a:cubicBezTo>
                  <a:cubicBezTo>
                    <a:pt x="598875" y="455007"/>
                    <a:pt x="619328" y="434574"/>
                    <a:pt x="621983" y="408731"/>
                  </a:cubicBezTo>
                  <a:cubicBezTo>
                    <a:pt x="622186" y="406879"/>
                    <a:pt x="622294" y="405014"/>
                    <a:pt x="622300" y="403150"/>
                  </a:cubicBezTo>
                  <a:cubicBezTo>
                    <a:pt x="622300" y="372988"/>
                    <a:pt x="597891" y="348496"/>
                    <a:pt x="567690" y="348357"/>
                  </a:cubicBezTo>
                  <a:close/>
                  <a:moveTo>
                    <a:pt x="750570" y="165712"/>
                  </a:moveTo>
                  <a:cubicBezTo>
                    <a:pt x="720268" y="165712"/>
                    <a:pt x="695706" y="190242"/>
                    <a:pt x="695706" y="220505"/>
                  </a:cubicBezTo>
                  <a:cubicBezTo>
                    <a:pt x="695706" y="250769"/>
                    <a:pt x="720268" y="275299"/>
                    <a:pt x="750570" y="275299"/>
                  </a:cubicBezTo>
                  <a:cubicBezTo>
                    <a:pt x="780872" y="275299"/>
                    <a:pt x="805434" y="250769"/>
                    <a:pt x="805434" y="220505"/>
                  </a:cubicBezTo>
                  <a:cubicBezTo>
                    <a:pt x="805434" y="220486"/>
                    <a:pt x="805434" y="220461"/>
                    <a:pt x="805434" y="220442"/>
                  </a:cubicBezTo>
                  <a:cubicBezTo>
                    <a:pt x="805472" y="190179"/>
                    <a:pt x="780936" y="165623"/>
                    <a:pt x="750634" y="165585"/>
                  </a:cubicBezTo>
                  <a:cubicBezTo>
                    <a:pt x="750615" y="165585"/>
                    <a:pt x="750589" y="165585"/>
                    <a:pt x="750570" y="165585"/>
                  </a:cubicBezTo>
                  <a:close/>
                  <a:moveTo>
                    <a:pt x="933450" y="1078935"/>
                  </a:moveTo>
                  <a:cubicBezTo>
                    <a:pt x="931583" y="1078942"/>
                    <a:pt x="929716" y="1079049"/>
                    <a:pt x="927862" y="1079252"/>
                  </a:cubicBezTo>
                  <a:cubicBezTo>
                    <a:pt x="899884" y="1082112"/>
                    <a:pt x="878605" y="1105641"/>
                    <a:pt x="878586" y="1133729"/>
                  </a:cubicBezTo>
                  <a:cubicBezTo>
                    <a:pt x="878491" y="1135587"/>
                    <a:pt x="878491" y="1137451"/>
                    <a:pt x="878586" y="1139309"/>
                  </a:cubicBezTo>
                  <a:cubicBezTo>
                    <a:pt x="881272" y="1165159"/>
                    <a:pt x="901725" y="1185586"/>
                    <a:pt x="927608" y="1188268"/>
                  </a:cubicBezTo>
                  <a:cubicBezTo>
                    <a:pt x="929462" y="1188471"/>
                    <a:pt x="931329" y="1188579"/>
                    <a:pt x="933196" y="1188585"/>
                  </a:cubicBezTo>
                  <a:cubicBezTo>
                    <a:pt x="961333" y="1188535"/>
                    <a:pt x="984879" y="1167264"/>
                    <a:pt x="987743" y="1139309"/>
                  </a:cubicBezTo>
                  <a:cubicBezTo>
                    <a:pt x="987838" y="1137451"/>
                    <a:pt x="987838" y="1135587"/>
                    <a:pt x="987743" y="1133729"/>
                  </a:cubicBezTo>
                  <a:cubicBezTo>
                    <a:pt x="987812" y="1103637"/>
                    <a:pt x="963574" y="1079119"/>
                    <a:pt x="933450" y="1078808"/>
                  </a:cubicBezTo>
                  <a:close/>
                  <a:moveTo>
                    <a:pt x="750570" y="531001"/>
                  </a:moveTo>
                  <a:cubicBezTo>
                    <a:pt x="720268" y="531001"/>
                    <a:pt x="695706" y="555531"/>
                    <a:pt x="695706" y="585795"/>
                  </a:cubicBezTo>
                  <a:cubicBezTo>
                    <a:pt x="695706" y="616058"/>
                    <a:pt x="720268" y="640588"/>
                    <a:pt x="750570" y="640588"/>
                  </a:cubicBezTo>
                  <a:cubicBezTo>
                    <a:pt x="780872" y="640588"/>
                    <a:pt x="805434" y="616058"/>
                    <a:pt x="805434" y="585795"/>
                  </a:cubicBezTo>
                  <a:cubicBezTo>
                    <a:pt x="805434" y="555531"/>
                    <a:pt x="780872" y="531001"/>
                    <a:pt x="750570" y="531001"/>
                  </a:cubicBezTo>
                  <a:close/>
                  <a:moveTo>
                    <a:pt x="567690" y="713646"/>
                  </a:moveTo>
                  <a:cubicBezTo>
                    <a:pt x="537388" y="713646"/>
                    <a:pt x="512826" y="738176"/>
                    <a:pt x="512826" y="768439"/>
                  </a:cubicBezTo>
                  <a:cubicBezTo>
                    <a:pt x="512826" y="798702"/>
                    <a:pt x="537388" y="823233"/>
                    <a:pt x="567690" y="823233"/>
                  </a:cubicBezTo>
                  <a:cubicBezTo>
                    <a:pt x="597992" y="823233"/>
                    <a:pt x="622554" y="798702"/>
                    <a:pt x="622554" y="768439"/>
                  </a:cubicBezTo>
                  <a:cubicBezTo>
                    <a:pt x="622554" y="738176"/>
                    <a:pt x="597992" y="713646"/>
                    <a:pt x="567690" y="713646"/>
                  </a:cubicBezTo>
                  <a:close/>
                  <a:moveTo>
                    <a:pt x="384810" y="896291"/>
                  </a:moveTo>
                  <a:cubicBezTo>
                    <a:pt x="367494" y="896291"/>
                    <a:pt x="351193" y="904478"/>
                    <a:pt x="340868" y="918360"/>
                  </a:cubicBezTo>
                  <a:cubicBezTo>
                    <a:pt x="356699" y="948376"/>
                    <a:pt x="372872" y="977466"/>
                    <a:pt x="389382" y="1005624"/>
                  </a:cubicBezTo>
                  <a:cubicBezTo>
                    <a:pt x="419583" y="1003639"/>
                    <a:pt x="442455" y="977580"/>
                    <a:pt x="440461" y="947418"/>
                  </a:cubicBezTo>
                  <a:cubicBezTo>
                    <a:pt x="438544" y="918271"/>
                    <a:pt x="414052" y="895770"/>
                    <a:pt x="384810" y="896291"/>
                  </a:cubicBezTo>
                  <a:close/>
                  <a:moveTo>
                    <a:pt x="201930" y="348357"/>
                  </a:moveTo>
                  <a:cubicBezTo>
                    <a:pt x="171628" y="348357"/>
                    <a:pt x="147066" y="372887"/>
                    <a:pt x="147066" y="403150"/>
                  </a:cubicBezTo>
                  <a:cubicBezTo>
                    <a:pt x="146971" y="405008"/>
                    <a:pt x="146971" y="406873"/>
                    <a:pt x="147066" y="408731"/>
                  </a:cubicBezTo>
                  <a:cubicBezTo>
                    <a:pt x="150152" y="438835"/>
                    <a:pt x="177095" y="460740"/>
                    <a:pt x="207239" y="457652"/>
                  </a:cubicBezTo>
                  <a:cubicBezTo>
                    <a:pt x="233115" y="455007"/>
                    <a:pt x="253568" y="434574"/>
                    <a:pt x="256222" y="408731"/>
                  </a:cubicBezTo>
                  <a:cubicBezTo>
                    <a:pt x="256426" y="406879"/>
                    <a:pt x="256534" y="405014"/>
                    <a:pt x="256540" y="403150"/>
                  </a:cubicBezTo>
                  <a:cubicBezTo>
                    <a:pt x="256540" y="372988"/>
                    <a:pt x="232131" y="348496"/>
                    <a:pt x="201930" y="348357"/>
                  </a:cubicBezTo>
                  <a:close/>
                  <a:moveTo>
                    <a:pt x="19050" y="165585"/>
                  </a:moveTo>
                  <a:cubicBezTo>
                    <a:pt x="12548" y="165591"/>
                    <a:pt x="6098" y="166752"/>
                    <a:pt x="0" y="169010"/>
                  </a:cubicBezTo>
                  <a:cubicBezTo>
                    <a:pt x="15791" y="201226"/>
                    <a:pt x="31350" y="234077"/>
                    <a:pt x="46672" y="267562"/>
                  </a:cubicBezTo>
                  <a:cubicBezTo>
                    <a:pt x="72803" y="252303"/>
                    <a:pt x="81597" y="218787"/>
                    <a:pt x="66319" y="192690"/>
                  </a:cubicBezTo>
                  <a:cubicBezTo>
                    <a:pt x="56496" y="175916"/>
                    <a:pt x="38506" y="165598"/>
                    <a:pt x="19050" y="165585"/>
                  </a:cubicBezTo>
                  <a:close/>
                  <a:moveTo>
                    <a:pt x="162179" y="0"/>
                  </a:moveTo>
                  <a:cubicBezTo>
                    <a:pt x="141294" y="21924"/>
                    <a:pt x="142164" y="56607"/>
                    <a:pt x="164116" y="77465"/>
                  </a:cubicBezTo>
                  <a:cubicBezTo>
                    <a:pt x="186068" y="98324"/>
                    <a:pt x="220796" y="97455"/>
                    <a:pt x="241681" y="75531"/>
                  </a:cubicBezTo>
                  <a:cubicBezTo>
                    <a:pt x="261830" y="54375"/>
                    <a:pt x="261830" y="21156"/>
                    <a:pt x="241681" y="0"/>
                  </a:cubicBezTo>
                  <a:close/>
                  <a:moveTo>
                    <a:pt x="567690" y="1078808"/>
                  </a:moveTo>
                  <a:cubicBezTo>
                    <a:pt x="537388" y="1078808"/>
                    <a:pt x="512826" y="1103339"/>
                    <a:pt x="512826" y="1133602"/>
                  </a:cubicBezTo>
                  <a:cubicBezTo>
                    <a:pt x="512731" y="1135460"/>
                    <a:pt x="512731" y="1137324"/>
                    <a:pt x="512826" y="1139182"/>
                  </a:cubicBezTo>
                  <a:cubicBezTo>
                    <a:pt x="515912" y="1169287"/>
                    <a:pt x="542855" y="1191192"/>
                    <a:pt x="572999" y="1188103"/>
                  </a:cubicBezTo>
                  <a:cubicBezTo>
                    <a:pt x="598875" y="1185459"/>
                    <a:pt x="619328" y="1165026"/>
                    <a:pt x="621983" y="1139182"/>
                  </a:cubicBezTo>
                  <a:cubicBezTo>
                    <a:pt x="622186" y="1137331"/>
                    <a:pt x="622294" y="1135466"/>
                    <a:pt x="622300" y="1133602"/>
                  </a:cubicBezTo>
                  <a:cubicBezTo>
                    <a:pt x="622300" y="1103440"/>
                    <a:pt x="597891" y="1078948"/>
                    <a:pt x="567690" y="1078808"/>
                  </a:cubicBezTo>
                  <a:close/>
                  <a:moveTo>
                    <a:pt x="384810" y="165585"/>
                  </a:moveTo>
                  <a:cubicBezTo>
                    <a:pt x="354508" y="165585"/>
                    <a:pt x="329946" y="190115"/>
                    <a:pt x="329946" y="220379"/>
                  </a:cubicBezTo>
                  <a:cubicBezTo>
                    <a:pt x="329946" y="250642"/>
                    <a:pt x="354508" y="275172"/>
                    <a:pt x="384810" y="275172"/>
                  </a:cubicBezTo>
                  <a:cubicBezTo>
                    <a:pt x="415112" y="275172"/>
                    <a:pt x="439674" y="250642"/>
                    <a:pt x="439674" y="220379"/>
                  </a:cubicBezTo>
                  <a:cubicBezTo>
                    <a:pt x="439674" y="220359"/>
                    <a:pt x="439674" y="220334"/>
                    <a:pt x="439674" y="220315"/>
                  </a:cubicBezTo>
                  <a:cubicBezTo>
                    <a:pt x="439674" y="190090"/>
                    <a:pt x="415138" y="165585"/>
                    <a:pt x="384874" y="165585"/>
                  </a:cubicBezTo>
                  <a:cubicBezTo>
                    <a:pt x="384854" y="165585"/>
                    <a:pt x="384829" y="165585"/>
                    <a:pt x="384810" y="165585"/>
                  </a:cubicBezTo>
                  <a:close/>
                  <a:moveTo>
                    <a:pt x="933450" y="713519"/>
                  </a:moveTo>
                  <a:cubicBezTo>
                    <a:pt x="931590" y="713424"/>
                    <a:pt x="929723" y="713424"/>
                    <a:pt x="927862" y="713519"/>
                  </a:cubicBezTo>
                  <a:cubicBezTo>
                    <a:pt x="897700" y="716772"/>
                    <a:pt x="875894" y="743827"/>
                    <a:pt x="879151" y="773950"/>
                  </a:cubicBezTo>
                  <a:cubicBezTo>
                    <a:pt x="881920" y="799584"/>
                    <a:pt x="902195" y="819827"/>
                    <a:pt x="927862" y="822599"/>
                  </a:cubicBezTo>
                  <a:cubicBezTo>
                    <a:pt x="929704" y="822599"/>
                    <a:pt x="931545" y="822599"/>
                    <a:pt x="933450" y="822599"/>
                  </a:cubicBezTo>
                  <a:cubicBezTo>
                    <a:pt x="963752" y="822599"/>
                    <a:pt x="988314" y="798068"/>
                    <a:pt x="988314" y="767805"/>
                  </a:cubicBezTo>
                  <a:cubicBezTo>
                    <a:pt x="988314" y="737542"/>
                    <a:pt x="963752" y="713012"/>
                    <a:pt x="933450" y="713012"/>
                  </a:cubicBezTo>
                  <a:close/>
                  <a:moveTo>
                    <a:pt x="384810" y="530874"/>
                  </a:moveTo>
                  <a:cubicBezTo>
                    <a:pt x="354508" y="530874"/>
                    <a:pt x="329946" y="555404"/>
                    <a:pt x="329946" y="585668"/>
                  </a:cubicBezTo>
                  <a:cubicBezTo>
                    <a:pt x="329946" y="615931"/>
                    <a:pt x="354508" y="640461"/>
                    <a:pt x="384810" y="640461"/>
                  </a:cubicBezTo>
                  <a:cubicBezTo>
                    <a:pt x="415112" y="640461"/>
                    <a:pt x="439674" y="615931"/>
                    <a:pt x="439674" y="585668"/>
                  </a:cubicBezTo>
                  <a:cubicBezTo>
                    <a:pt x="439604" y="555455"/>
                    <a:pt x="415061" y="531001"/>
                    <a:pt x="384810" y="531001"/>
                  </a:cubicBezTo>
                  <a:close/>
                  <a:moveTo>
                    <a:pt x="1847850" y="165585"/>
                  </a:moveTo>
                  <a:cubicBezTo>
                    <a:pt x="1817586" y="165420"/>
                    <a:pt x="1792916" y="189786"/>
                    <a:pt x="1792745" y="220011"/>
                  </a:cubicBezTo>
                  <a:cubicBezTo>
                    <a:pt x="1792662" y="235485"/>
                    <a:pt x="1799139" y="250274"/>
                    <a:pt x="1810576" y="260712"/>
                  </a:cubicBezTo>
                  <a:cubicBezTo>
                    <a:pt x="1823911" y="229048"/>
                    <a:pt x="1837138" y="197440"/>
                    <a:pt x="1850263" y="165902"/>
                  </a:cubicBezTo>
                  <a:close/>
                  <a:moveTo>
                    <a:pt x="1427226" y="951084"/>
                  </a:moveTo>
                  <a:cubicBezTo>
                    <a:pt x="1427232" y="966767"/>
                    <a:pt x="1433982" y="981690"/>
                    <a:pt x="1445768" y="992052"/>
                  </a:cubicBezTo>
                  <a:cubicBezTo>
                    <a:pt x="1464818" y="962563"/>
                    <a:pt x="1483868" y="931868"/>
                    <a:pt x="1502346" y="900222"/>
                  </a:cubicBezTo>
                  <a:cubicBezTo>
                    <a:pt x="1474292" y="888978"/>
                    <a:pt x="1442422" y="902582"/>
                    <a:pt x="1431163" y="930600"/>
                  </a:cubicBezTo>
                  <a:cubicBezTo>
                    <a:pt x="1428560" y="937075"/>
                    <a:pt x="1427226" y="943981"/>
                    <a:pt x="1427226" y="950957"/>
                  </a:cubicBezTo>
                  <a:close/>
                  <a:moveTo>
                    <a:pt x="1482090" y="531001"/>
                  </a:moveTo>
                  <a:cubicBezTo>
                    <a:pt x="1451788" y="531001"/>
                    <a:pt x="1427226" y="555531"/>
                    <a:pt x="1427226" y="585795"/>
                  </a:cubicBezTo>
                  <a:cubicBezTo>
                    <a:pt x="1427226" y="616058"/>
                    <a:pt x="1451788" y="640588"/>
                    <a:pt x="1482090" y="640588"/>
                  </a:cubicBezTo>
                  <a:cubicBezTo>
                    <a:pt x="1512392" y="640588"/>
                    <a:pt x="1536954" y="616058"/>
                    <a:pt x="1536954" y="585795"/>
                  </a:cubicBezTo>
                  <a:cubicBezTo>
                    <a:pt x="1536954" y="555531"/>
                    <a:pt x="1512392" y="531001"/>
                    <a:pt x="1482090" y="531001"/>
                  </a:cubicBezTo>
                  <a:close/>
                  <a:moveTo>
                    <a:pt x="1259459" y="127"/>
                  </a:moveTo>
                  <a:cubicBezTo>
                    <a:pt x="1238574" y="22050"/>
                    <a:pt x="1239444" y="56734"/>
                    <a:pt x="1261396" y="77592"/>
                  </a:cubicBezTo>
                  <a:cubicBezTo>
                    <a:pt x="1283348" y="98450"/>
                    <a:pt x="1318076" y="97582"/>
                    <a:pt x="1338961" y="75658"/>
                  </a:cubicBezTo>
                  <a:cubicBezTo>
                    <a:pt x="1359110" y="54502"/>
                    <a:pt x="1359110" y="21283"/>
                    <a:pt x="1338961" y="127"/>
                  </a:cubicBezTo>
                  <a:close/>
                  <a:moveTo>
                    <a:pt x="1482090" y="165585"/>
                  </a:moveTo>
                  <a:cubicBezTo>
                    <a:pt x="1451788" y="165585"/>
                    <a:pt x="1427226" y="190115"/>
                    <a:pt x="1427226" y="220379"/>
                  </a:cubicBezTo>
                  <a:cubicBezTo>
                    <a:pt x="1427226" y="250642"/>
                    <a:pt x="1451788" y="275172"/>
                    <a:pt x="1482090" y="275172"/>
                  </a:cubicBezTo>
                  <a:cubicBezTo>
                    <a:pt x="1512392" y="275172"/>
                    <a:pt x="1536954" y="250642"/>
                    <a:pt x="1536954" y="220379"/>
                  </a:cubicBezTo>
                  <a:cubicBezTo>
                    <a:pt x="1536954" y="220359"/>
                    <a:pt x="1536954" y="220334"/>
                    <a:pt x="1536954" y="220315"/>
                  </a:cubicBezTo>
                  <a:cubicBezTo>
                    <a:pt x="1536922" y="190077"/>
                    <a:pt x="1512367" y="165585"/>
                    <a:pt x="1482090" y="165585"/>
                  </a:cubicBezTo>
                  <a:close/>
                  <a:moveTo>
                    <a:pt x="1625219" y="0"/>
                  </a:moveTo>
                  <a:cubicBezTo>
                    <a:pt x="1604334" y="21924"/>
                    <a:pt x="1605204" y="56607"/>
                    <a:pt x="1627156" y="77465"/>
                  </a:cubicBezTo>
                  <a:cubicBezTo>
                    <a:pt x="1649108" y="98324"/>
                    <a:pt x="1683836" y="97455"/>
                    <a:pt x="1704721" y="75531"/>
                  </a:cubicBezTo>
                  <a:cubicBezTo>
                    <a:pt x="1724870" y="54375"/>
                    <a:pt x="1724870" y="21156"/>
                    <a:pt x="1704721" y="0"/>
                  </a:cubicBezTo>
                  <a:close/>
                  <a:moveTo>
                    <a:pt x="1299210" y="348230"/>
                  </a:moveTo>
                  <a:cubicBezTo>
                    <a:pt x="1268908" y="348230"/>
                    <a:pt x="1244346" y="372760"/>
                    <a:pt x="1244346" y="403023"/>
                  </a:cubicBezTo>
                  <a:cubicBezTo>
                    <a:pt x="1244251" y="404881"/>
                    <a:pt x="1244251" y="406746"/>
                    <a:pt x="1244346" y="408604"/>
                  </a:cubicBezTo>
                  <a:cubicBezTo>
                    <a:pt x="1247604" y="438728"/>
                    <a:pt x="1274693" y="460505"/>
                    <a:pt x="1304855" y="457252"/>
                  </a:cubicBezTo>
                  <a:cubicBezTo>
                    <a:pt x="1330522" y="454487"/>
                    <a:pt x="1350791" y="434238"/>
                    <a:pt x="1353566" y="408604"/>
                  </a:cubicBezTo>
                  <a:cubicBezTo>
                    <a:pt x="1353566" y="406765"/>
                    <a:pt x="1353566" y="404926"/>
                    <a:pt x="1353566" y="403023"/>
                  </a:cubicBezTo>
                  <a:cubicBezTo>
                    <a:pt x="1353496" y="373007"/>
                    <a:pt x="1329265" y="348636"/>
                    <a:pt x="1299210" y="348357"/>
                  </a:cubicBezTo>
                  <a:close/>
                  <a:moveTo>
                    <a:pt x="1664970" y="348230"/>
                  </a:moveTo>
                  <a:cubicBezTo>
                    <a:pt x="1634668" y="348230"/>
                    <a:pt x="1610106" y="372760"/>
                    <a:pt x="1610106" y="403023"/>
                  </a:cubicBezTo>
                  <a:cubicBezTo>
                    <a:pt x="1610106" y="404926"/>
                    <a:pt x="1610106" y="406765"/>
                    <a:pt x="1610106" y="408604"/>
                  </a:cubicBezTo>
                  <a:cubicBezTo>
                    <a:pt x="1613192" y="438708"/>
                    <a:pt x="1640135" y="460613"/>
                    <a:pt x="1670279" y="457525"/>
                  </a:cubicBezTo>
                  <a:cubicBezTo>
                    <a:pt x="1696155" y="454880"/>
                    <a:pt x="1716608" y="434447"/>
                    <a:pt x="1719263" y="408604"/>
                  </a:cubicBezTo>
                  <a:cubicBezTo>
                    <a:pt x="1719466" y="406752"/>
                    <a:pt x="1719574" y="404888"/>
                    <a:pt x="1719580" y="403023"/>
                  </a:cubicBezTo>
                  <a:cubicBezTo>
                    <a:pt x="1719510" y="372912"/>
                    <a:pt x="1695120" y="348496"/>
                    <a:pt x="1664970" y="348357"/>
                  </a:cubicBezTo>
                  <a:close/>
                  <a:moveTo>
                    <a:pt x="1299210" y="713519"/>
                  </a:moveTo>
                  <a:cubicBezTo>
                    <a:pt x="1268908" y="713519"/>
                    <a:pt x="1244346" y="738049"/>
                    <a:pt x="1244346" y="768312"/>
                  </a:cubicBezTo>
                  <a:cubicBezTo>
                    <a:pt x="1244346" y="798576"/>
                    <a:pt x="1268908" y="823106"/>
                    <a:pt x="1299210" y="823106"/>
                  </a:cubicBezTo>
                  <a:cubicBezTo>
                    <a:pt x="1329512" y="823106"/>
                    <a:pt x="1354074" y="798576"/>
                    <a:pt x="1354074" y="768312"/>
                  </a:cubicBezTo>
                  <a:cubicBezTo>
                    <a:pt x="1354004" y="738100"/>
                    <a:pt x="1329462" y="713646"/>
                    <a:pt x="1299210" y="713646"/>
                  </a:cubicBezTo>
                  <a:close/>
                  <a:moveTo>
                    <a:pt x="1116330" y="1261516"/>
                  </a:moveTo>
                  <a:cubicBezTo>
                    <a:pt x="1086066" y="1261478"/>
                    <a:pt x="1061498" y="1285951"/>
                    <a:pt x="1061466" y="1316183"/>
                  </a:cubicBezTo>
                  <a:cubicBezTo>
                    <a:pt x="1061447" y="1331936"/>
                    <a:pt x="1068229" y="1346934"/>
                    <a:pt x="1080071" y="1357342"/>
                  </a:cubicBezTo>
                  <a:cubicBezTo>
                    <a:pt x="1111701" y="1342628"/>
                    <a:pt x="1141838" y="1324897"/>
                    <a:pt x="1170051" y="1304387"/>
                  </a:cubicBezTo>
                  <a:cubicBezTo>
                    <a:pt x="1164438" y="1279293"/>
                    <a:pt x="1142073" y="1261504"/>
                    <a:pt x="1116330" y="1261643"/>
                  </a:cubicBezTo>
                  <a:close/>
                  <a:moveTo>
                    <a:pt x="933450" y="348293"/>
                  </a:moveTo>
                  <a:cubicBezTo>
                    <a:pt x="931590" y="348198"/>
                    <a:pt x="929723" y="348198"/>
                    <a:pt x="927862" y="348293"/>
                  </a:cubicBezTo>
                  <a:cubicBezTo>
                    <a:pt x="899859" y="351160"/>
                    <a:pt x="878567" y="374719"/>
                    <a:pt x="878586" y="402833"/>
                  </a:cubicBezTo>
                  <a:cubicBezTo>
                    <a:pt x="878491" y="404691"/>
                    <a:pt x="878491" y="406556"/>
                    <a:pt x="878586" y="408414"/>
                  </a:cubicBezTo>
                  <a:cubicBezTo>
                    <a:pt x="881297" y="434250"/>
                    <a:pt x="901738" y="454665"/>
                    <a:pt x="927608" y="457373"/>
                  </a:cubicBezTo>
                  <a:cubicBezTo>
                    <a:pt x="929469" y="457468"/>
                    <a:pt x="931335" y="457468"/>
                    <a:pt x="933196" y="457373"/>
                  </a:cubicBezTo>
                  <a:cubicBezTo>
                    <a:pt x="961320" y="457353"/>
                    <a:pt x="984879" y="436102"/>
                    <a:pt x="987743" y="408160"/>
                  </a:cubicBezTo>
                  <a:cubicBezTo>
                    <a:pt x="987838" y="406302"/>
                    <a:pt x="987838" y="404437"/>
                    <a:pt x="987743" y="402579"/>
                  </a:cubicBezTo>
                  <a:cubicBezTo>
                    <a:pt x="987431" y="372760"/>
                    <a:pt x="963308" y="348667"/>
                    <a:pt x="933450" y="348357"/>
                  </a:cubicBezTo>
                  <a:close/>
                  <a:moveTo>
                    <a:pt x="1116330" y="896227"/>
                  </a:moveTo>
                  <a:cubicBezTo>
                    <a:pt x="1086028" y="896227"/>
                    <a:pt x="1061466" y="920757"/>
                    <a:pt x="1061466" y="951021"/>
                  </a:cubicBezTo>
                  <a:cubicBezTo>
                    <a:pt x="1061466" y="981284"/>
                    <a:pt x="1086028" y="1005814"/>
                    <a:pt x="1116330" y="1005814"/>
                  </a:cubicBezTo>
                  <a:cubicBezTo>
                    <a:pt x="1146632" y="1005814"/>
                    <a:pt x="1171194" y="981284"/>
                    <a:pt x="1171194" y="951021"/>
                  </a:cubicBezTo>
                  <a:cubicBezTo>
                    <a:pt x="1171156" y="920783"/>
                    <a:pt x="1146607" y="896291"/>
                    <a:pt x="1116330" y="896291"/>
                  </a:cubicBezTo>
                  <a:close/>
                  <a:moveTo>
                    <a:pt x="893636" y="127"/>
                  </a:moveTo>
                  <a:cubicBezTo>
                    <a:pt x="872788" y="22088"/>
                    <a:pt x="873709" y="56766"/>
                    <a:pt x="895699" y="77586"/>
                  </a:cubicBezTo>
                  <a:cubicBezTo>
                    <a:pt x="904494" y="85919"/>
                    <a:pt x="915803" y="91107"/>
                    <a:pt x="927862" y="92337"/>
                  </a:cubicBezTo>
                  <a:cubicBezTo>
                    <a:pt x="929716" y="92540"/>
                    <a:pt x="931583" y="92648"/>
                    <a:pt x="933450" y="92654"/>
                  </a:cubicBezTo>
                  <a:cubicBezTo>
                    <a:pt x="963752" y="92635"/>
                    <a:pt x="988301" y="68092"/>
                    <a:pt x="988282" y="37829"/>
                  </a:cubicBezTo>
                  <a:cubicBezTo>
                    <a:pt x="988276" y="23794"/>
                    <a:pt x="982878" y="10299"/>
                    <a:pt x="973201" y="127"/>
                  </a:cubicBezTo>
                  <a:close/>
                  <a:moveTo>
                    <a:pt x="1299210" y="1078808"/>
                  </a:moveTo>
                  <a:cubicBezTo>
                    <a:pt x="1268908" y="1078808"/>
                    <a:pt x="1244346" y="1103339"/>
                    <a:pt x="1244346" y="1133602"/>
                  </a:cubicBezTo>
                  <a:cubicBezTo>
                    <a:pt x="1244251" y="1135460"/>
                    <a:pt x="1244251" y="1137324"/>
                    <a:pt x="1244346" y="1139182"/>
                  </a:cubicBezTo>
                  <a:cubicBezTo>
                    <a:pt x="1247140" y="1166345"/>
                    <a:pt x="1269536" y="1187304"/>
                    <a:pt x="1296861" y="1188332"/>
                  </a:cubicBezTo>
                  <a:cubicBezTo>
                    <a:pt x="1315739" y="1167575"/>
                    <a:pt x="1334326" y="1145569"/>
                    <a:pt x="1352614" y="1122313"/>
                  </a:cubicBezTo>
                  <a:cubicBezTo>
                    <a:pt x="1347311" y="1097048"/>
                    <a:pt x="1325055" y="1078916"/>
                    <a:pt x="1299210" y="1078808"/>
                  </a:cubicBezTo>
                  <a:close/>
                  <a:moveTo>
                    <a:pt x="1116330" y="530874"/>
                  </a:moveTo>
                  <a:cubicBezTo>
                    <a:pt x="1086028" y="530874"/>
                    <a:pt x="1061466" y="555404"/>
                    <a:pt x="1061466" y="585668"/>
                  </a:cubicBezTo>
                  <a:cubicBezTo>
                    <a:pt x="1061466" y="615931"/>
                    <a:pt x="1086028" y="640461"/>
                    <a:pt x="1116330" y="640461"/>
                  </a:cubicBezTo>
                  <a:cubicBezTo>
                    <a:pt x="1146632" y="640461"/>
                    <a:pt x="1171194" y="615931"/>
                    <a:pt x="1171194" y="585668"/>
                  </a:cubicBezTo>
                  <a:cubicBezTo>
                    <a:pt x="1171124" y="555455"/>
                    <a:pt x="1146581" y="531001"/>
                    <a:pt x="1116330" y="531001"/>
                  </a:cubicBezTo>
                  <a:close/>
                  <a:moveTo>
                    <a:pt x="1116330" y="165585"/>
                  </a:moveTo>
                  <a:cubicBezTo>
                    <a:pt x="1086028" y="165585"/>
                    <a:pt x="1061466" y="190115"/>
                    <a:pt x="1061466" y="220379"/>
                  </a:cubicBezTo>
                  <a:cubicBezTo>
                    <a:pt x="1061466" y="250642"/>
                    <a:pt x="1086028" y="275172"/>
                    <a:pt x="1116330" y="275172"/>
                  </a:cubicBezTo>
                  <a:cubicBezTo>
                    <a:pt x="1146632" y="275172"/>
                    <a:pt x="1171194" y="250642"/>
                    <a:pt x="1171194" y="220379"/>
                  </a:cubicBezTo>
                  <a:cubicBezTo>
                    <a:pt x="1171194" y="220359"/>
                    <a:pt x="1171194" y="220334"/>
                    <a:pt x="1171194" y="220315"/>
                  </a:cubicBezTo>
                  <a:cubicBezTo>
                    <a:pt x="1171156" y="190077"/>
                    <a:pt x="1146607" y="165585"/>
                    <a:pt x="1116330" y="165585"/>
                  </a:cubicBezTo>
                  <a:close/>
                </a:path>
              </a:pathLst>
            </a:custGeom>
            <a:solidFill>
              <a:srgbClr val="04152C">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26"/>
            <p:cNvSpPr/>
            <p:nvPr/>
          </p:nvSpPr>
          <p:spPr>
            <a:xfrm>
              <a:off x="464296" y="3203434"/>
              <a:ext cx="852487" cy="485578"/>
            </a:xfrm>
            <a:custGeom>
              <a:avLst/>
              <a:gdLst/>
              <a:ahLst/>
              <a:cxnLst/>
              <a:rect l="l" t="t" r="r" b="b"/>
              <a:pathLst>
                <a:path w="1136649" h="647437" extrusionOk="0">
                  <a:moveTo>
                    <a:pt x="632968" y="647437"/>
                  </a:moveTo>
                  <a:cubicBezTo>
                    <a:pt x="884492" y="647437"/>
                    <a:pt x="1023684" y="362626"/>
                    <a:pt x="1136650" y="0"/>
                  </a:cubicBezTo>
                  <a:lnTo>
                    <a:pt x="0" y="0"/>
                  </a:lnTo>
                  <a:cubicBezTo>
                    <a:pt x="142494" y="321467"/>
                    <a:pt x="282067" y="647437"/>
                    <a:pt x="632968" y="647437"/>
                  </a:cubicBezTo>
                  <a:close/>
                </a:path>
              </a:pathLst>
            </a:custGeom>
            <a:solidFill>
              <a:srgbClr val="002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26"/>
            <p:cNvSpPr/>
            <p:nvPr/>
          </p:nvSpPr>
          <p:spPr>
            <a:xfrm>
              <a:off x="1894904" y="2489983"/>
              <a:ext cx="963930" cy="713456"/>
            </a:xfrm>
            <a:custGeom>
              <a:avLst/>
              <a:gdLst/>
              <a:ahLst/>
              <a:cxnLst/>
              <a:rect l="l" t="t" r="r" b="b"/>
              <a:pathLst>
                <a:path w="1285240" h="951274" extrusionOk="0">
                  <a:moveTo>
                    <a:pt x="584200" y="0"/>
                  </a:moveTo>
                  <a:cubicBezTo>
                    <a:pt x="388938" y="0"/>
                    <a:pt x="206692" y="447289"/>
                    <a:pt x="0" y="951274"/>
                  </a:cubicBezTo>
                  <a:lnTo>
                    <a:pt x="1285240" y="951274"/>
                  </a:lnTo>
                  <a:cubicBezTo>
                    <a:pt x="1028509" y="509883"/>
                    <a:pt x="837755" y="0"/>
                    <a:pt x="584200" y="0"/>
                  </a:cubicBezTo>
                  <a:close/>
                </a:path>
              </a:pathLst>
            </a:custGeom>
            <a:solidFill>
              <a:srgbClr val="83288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26"/>
            <p:cNvSpPr/>
            <p:nvPr/>
          </p:nvSpPr>
          <p:spPr>
            <a:xfrm>
              <a:off x="1316783" y="2071853"/>
              <a:ext cx="1372123" cy="1131588"/>
            </a:xfrm>
            <a:custGeom>
              <a:avLst/>
              <a:gdLst/>
              <a:ahLst/>
              <a:cxnLst/>
              <a:rect l="l" t="t" r="r" b="b"/>
              <a:pathLst>
                <a:path w="1829498" h="1508784" extrusionOk="0">
                  <a:moveTo>
                    <a:pt x="815658" y="0"/>
                  </a:moveTo>
                  <a:cubicBezTo>
                    <a:pt x="315468" y="0"/>
                    <a:pt x="197866" y="873714"/>
                    <a:pt x="0" y="1508784"/>
                  </a:cubicBezTo>
                  <a:lnTo>
                    <a:pt x="1829498" y="1508784"/>
                  </a:lnTo>
                  <a:cubicBezTo>
                    <a:pt x="1541526" y="928000"/>
                    <a:pt x="1355789" y="0"/>
                    <a:pt x="815658" y="0"/>
                  </a:cubicBezTo>
                  <a:close/>
                </a:path>
              </a:pathLst>
            </a:custGeom>
            <a:solidFill>
              <a:srgbClr val="FFA22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26"/>
            <p:cNvSpPr/>
            <p:nvPr/>
          </p:nvSpPr>
          <p:spPr>
            <a:xfrm>
              <a:off x="2688907" y="3203434"/>
              <a:ext cx="785813" cy="342887"/>
            </a:xfrm>
            <a:custGeom>
              <a:avLst/>
              <a:gdLst/>
              <a:ahLst/>
              <a:cxnLst/>
              <a:rect l="l" t="t" r="r" b="b"/>
              <a:pathLst>
                <a:path w="1047750" h="457182" extrusionOk="0">
                  <a:moveTo>
                    <a:pt x="500190" y="457182"/>
                  </a:moveTo>
                  <a:cubicBezTo>
                    <a:pt x="745744" y="457182"/>
                    <a:pt x="914019" y="257605"/>
                    <a:pt x="1047750" y="0"/>
                  </a:cubicBezTo>
                  <a:lnTo>
                    <a:pt x="0" y="0"/>
                  </a:lnTo>
                  <a:cubicBezTo>
                    <a:pt x="131191" y="264645"/>
                    <a:pt x="283528" y="457182"/>
                    <a:pt x="500190" y="457182"/>
                  </a:cubicBezTo>
                  <a:close/>
                </a:path>
              </a:pathLst>
            </a:custGeom>
            <a:gradFill>
              <a:gsLst>
                <a:gs pos="0">
                  <a:srgbClr val="A54FA6"/>
                </a:gs>
                <a:gs pos="100000">
                  <a:srgbClr val="F702A2"/>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26"/>
            <p:cNvSpPr/>
            <p:nvPr/>
          </p:nvSpPr>
          <p:spPr>
            <a:xfrm>
              <a:off x="6347555" y="3203434"/>
              <a:ext cx="987313" cy="485530"/>
            </a:xfrm>
            <a:custGeom>
              <a:avLst/>
              <a:gdLst/>
              <a:ahLst/>
              <a:cxnLst/>
              <a:rect l="l" t="t" r="r" b="b"/>
              <a:pathLst>
                <a:path w="1316418" h="647373" extrusionOk="0">
                  <a:moveTo>
                    <a:pt x="475298" y="345376"/>
                  </a:moveTo>
                  <a:cubicBezTo>
                    <a:pt x="465201" y="345376"/>
                    <a:pt x="457010" y="353551"/>
                    <a:pt x="457010" y="363640"/>
                  </a:cubicBezTo>
                  <a:cubicBezTo>
                    <a:pt x="457010" y="373730"/>
                    <a:pt x="465201" y="381905"/>
                    <a:pt x="475298" y="381905"/>
                  </a:cubicBezTo>
                  <a:cubicBezTo>
                    <a:pt x="485394" y="381905"/>
                    <a:pt x="493586" y="373730"/>
                    <a:pt x="493586" y="363640"/>
                  </a:cubicBezTo>
                  <a:cubicBezTo>
                    <a:pt x="493586" y="353551"/>
                    <a:pt x="485394" y="345376"/>
                    <a:pt x="475298" y="345376"/>
                  </a:cubicBezTo>
                  <a:close/>
                  <a:moveTo>
                    <a:pt x="475298" y="436698"/>
                  </a:moveTo>
                  <a:cubicBezTo>
                    <a:pt x="465201" y="436698"/>
                    <a:pt x="457010" y="444873"/>
                    <a:pt x="457010" y="454963"/>
                  </a:cubicBezTo>
                  <a:cubicBezTo>
                    <a:pt x="457010" y="465053"/>
                    <a:pt x="465201" y="473227"/>
                    <a:pt x="475298" y="473227"/>
                  </a:cubicBezTo>
                  <a:cubicBezTo>
                    <a:pt x="485394" y="473227"/>
                    <a:pt x="493586" y="465053"/>
                    <a:pt x="493586" y="454963"/>
                  </a:cubicBezTo>
                  <a:cubicBezTo>
                    <a:pt x="493586" y="444873"/>
                    <a:pt x="485394" y="436698"/>
                    <a:pt x="475298" y="436698"/>
                  </a:cubicBezTo>
                  <a:close/>
                  <a:moveTo>
                    <a:pt x="475298" y="528021"/>
                  </a:moveTo>
                  <a:cubicBezTo>
                    <a:pt x="465138" y="527983"/>
                    <a:pt x="456947" y="536164"/>
                    <a:pt x="456883" y="546285"/>
                  </a:cubicBezTo>
                  <a:cubicBezTo>
                    <a:pt x="456819" y="556407"/>
                    <a:pt x="465011" y="564638"/>
                    <a:pt x="475171" y="564676"/>
                  </a:cubicBezTo>
                  <a:cubicBezTo>
                    <a:pt x="485331" y="564714"/>
                    <a:pt x="493523" y="556533"/>
                    <a:pt x="493586" y="546412"/>
                  </a:cubicBezTo>
                  <a:cubicBezTo>
                    <a:pt x="493586" y="546367"/>
                    <a:pt x="493586" y="546330"/>
                    <a:pt x="493586" y="546285"/>
                  </a:cubicBezTo>
                  <a:cubicBezTo>
                    <a:pt x="493586" y="536195"/>
                    <a:pt x="485394" y="528021"/>
                    <a:pt x="475298" y="528021"/>
                  </a:cubicBezTo>
                  <a:close/>
                  <a:moveTo>
                    <a:pt x="429578" y="25748"/>
                  </a:moveTo>
                  <a:cubicBezTo>
                    <a:pt x="419481" y="25748"/>
                    <a:pt x="411290" y="33922"/>
                    <a:pt x="411290" y="44012"/>
                  </a:cubicBezTo>
                  <a:cubicBezTo>
                    <a:pt x="411290" y="54102"/>
                    <a:pt x="419481" y="62277"/>
                    <a:pt x="429578" y="62277"/>
                  </a:cubicBezTo>
                  <a:cubicBezTo>
                    <a:pt x="439675" y="62277"/>
                    <a:pt x="447866" y="54102"/>
                    <a:pt x="447866" y="44012"/>
                  </a:cubicBezTo>
                  <a:cubicBezTo>
                    <a:pt x="447739" y="33998"/>
                    <a:pt x="439611" y="25938"/>
                    <a:pt x="429578" y="25938"/>
                  </a:cubicBezTo>
                  <a:close/>
                  <a:moveTo>
                    <a:pt x="475298" y="162731"/>
                  </a:moveTo>
                  <a:cubicBezTo>
                    <a:pt x="465201" y="162731"/>
                    <a:pt x="457010" y="170906"/>
                    <a:pt x="457010" y="180996"/>
                  </a:cubicBezTo>
                  <a:cubicBezTo>
                    <a:pt x="457010" y="191086"/>
                    <a:pt x="465201" y="199260"/>
                    <a:pt x="475298" y="199260"/>
                  </a:cubicBezTo>
                  <a:cubicBezTo>
                    <a:pt x="485394" y="199260"/>
                    <a:pt x="493586" y="191086"/>
                    <a:pt x="493586" y="180996"/>
                  </a:cubicBezTo>
                  <a:cubicBezTo>
                    <a:pt x="493586" y="170906"/>
                    <a:pt x="485394" y="162731"/>
                    <a:pt x="475298" y="162731"/>
                  </a:cubicBezTo>
                  <a:close/>
                  <a:moveTo>
                    <a:pt x="521018" y="573682"/>
                  </a:moveTo>
                  <a:cubicBezTo>
                    <a:pt x="510922" y="573682"/>
                    <a:pt x="502730" y="581856"/>
                    <a:pt x="502730" y="591946"/>
                  </a:cubicBezTo>
                  <a:cubicBezTo>
                    <a:pt x="502730" y="591946"/>
                    <a:pt x="502730" y="591946"/>
                    <a:pt x="502730" y="592263"/>
                  </a:cubicBezTo>
                  <a:cubicBezTo>
                    <a:pt x="512826" y="596747"/>
                    <a:pt x="523113" y="600971"/>
                    <a:pt x="533591" y="604947"/>
                  </a:cubicBezTo>
                  <a:cubicBezTo>
                    <a:pt x="541020" y="598123"/>
                    <a:pt x="541528" y="586568"/>
                    <a:pt x="534670" y="579142"/>
                  </a:cubicBezTo>
                  <a:cubicBezTo>
                    <a:pt x="531114" y="575293"/>
                    <a:pt x="526098" y="573143"/>
                    <a:pt x="520891" y="573238"/>
                  </a:cubicBezTo>
                  <a:close/>
                  <a:moveTo>
                    <a:pt x="475298" y="254054"/>
                  </a:moveTo>
                  <a:cubicBezTo>
                    <a:pt x="465201" y="254054"/>
                    <a:pt x="457010" y="262228"/>
                    <a:pt x="457010" y="272318"/>
                  </a:cubicBezTo>
                  <a:cubicBezTo>
                    <a:pt x="457010" y="282408"/>
                    <a:pt x="465201" y="290583"/>
                    <a:pt x="475298" y="290583"/>
                  </a:cubicBezTo>
                  <a:cubicBezTo>
                    <a:pt x="485394" y="290583"/>
                    <a:pt x="493586" y="282408"/>
                    <a:pt x="493586" y="272318"/>
                  </a:cubicBezTo>
                  <a:cubicBezTo>
                    <a:pt x="493459" y="262304"/>
                    <a:pt x="485331" y="254244"/>
                    <a:pt x="475298" y="254244"/>
                  </a:cubicBezTo>
                  <a:close/>
                  <a:moveTo>
                    <a:pt x="475298" y="71409"/>
                  </a:moveTo>
                  <a:cubicBezTo>
                    <a:pt x="465201" y="71409"/>
                    <a:pt x="457010" y="79584"/>
                    <a:pt x="457010" y="89673"/>
                  </a:cubicBezTo>
                  <a:cubicBezTo>
                    <a:pt x="457010" y="99763"/>
                    <a:pt x="465201" y="107938"/>
                    <a:pt x="475298" y="107938"/>
                  </a:cubicBezTo>
                  <a:cubicBezTo>
                    <a:pt x="485394" y="107938"/>
                    <a:pt x="493586" y="99763"/>
                    <a:pt x="493586" y="89673"/>
                  </a:cubicBezTo>
                  <a:cubicBezTo>
                    <a:pt x="493586" y="79584"/>
                    <a:pt x="485394" y="71409"/>
                    <a:pt x="475298" y="71409"/>
                  </a:cubicBezTo>
                  <a:close/>
                  <a:moveTo>
                    <a:pt x="521018" y="482359"/>
                  </a:moveTo>
                  <a:cubicBezTo>
                    <a:pt x="510922" y="482359"/>
                    <a:pt x="502730" y="490534"/>
                    <a:pt x="502730" y="500624"/>
                  </a:cubicBezTo>
                  <a:cubicBezTo>
                    <a:pt x="502730" y="510714"/>
                    <a:pt x="510922" y="518888"/>
                    <a:pt x="521018" y="518888"/>
                  </a:cubicBezTo>
                  <a:cubicBezTo>
                    <a:pt x="531114" y="518888"/>
                    <a:pt x="539306" y="510714"/>
                    <a:pt x="539306" y="500624"/>
                  </a:cubicBezTo>
                  <a:cubicBezTo>
                    <a:pt x="539179" y="490610"/>
                    <a:pt x="531051" y="482550"/>
                    <a:pt x="521018" y="482550"/>
                  </a:cubicBezTo>
                  <a:close/>
                  <a:moveTo>
                    <a:pt x="383858" y="162731"/>
                  </a:moveTo>
                  <a:cubicBezTo>
                    <a:pt x="373762" y="162731"/>
                    <a:pt x="365570" y="170906"/>
                    <a:pt x="365570" y="180996"/>
                  </a:cubicBezTo>
                  <a:cubicBezTo>
                    <a:pt x="365570" y="191086"/>
                    <a:pt x="373762" y="199260"/>
                    <a:pt x="383858" y="199260"/>
                  </a:cubicBezTo>
                  <a:cubicBezTo>
                    <a:pt x="393954" y="199260"/>
                    <a:pt x="402146" y="191086"/>
                    <a:pt x="402146" y="180996"/>
                  </a:cubicBezTo>
                  <a:cubicBezTo>
                    <a:pt x="402146" y="170906"/>
                    <a:pt x="393954" y="162731"/>
                    <a:pt x="383858" y="162731"/>
                  </a:cubicBezTo>
                  <a:close/>
                  <a:moveTo>
                    <a:pt x="383858" y="254054"/>
                  </a:moveTo>
                  <a:cubicBezTo>
                    <a:pt x="373762" y="254054"/>
                    <a:pt x="365570" y="262228"/>
                    <a:pt x="365570" y="272318"/>
                  </a:cubicBezTo>
                  <a:cubicBezTo>
                    <a:pt x="365570" y="282408"/>
                    <a:pt x="373762" y="290583"/>
                    <a:pt x="383858" y="290583"/>
                  </a:cubicBezTo>
                  <a:cubicBezTo>
                    <a:pt x="393954" y="290583"/>
                    <a:pt x="402146" y="282408"/>
                    <a:pt x="402146" y="272318"/>
                  </a:cubicBezTo>
                  <a:cubicBezTo>
                    <a:pt x="402019" y="262304"/>
                    <a:pt x="393891" y="254244"/>
                    <a:pt x="383858" y="254244"/>
                  </a:cubicBezTo>
                  <a:close/>
                  <a:moveTo>
                    <a:pt x="383858" y="71409"/>
                  </a:moveTo>
                  <a:cubicBezTo>
                    <a:pt x="373762" y="71409"/>
                    <a:pt x="365570" y="79584"/>
                    <a:pt x="365570" y="89673"/>
                  </a:cubicBezTo>
                  <a:cubicBezTo>
                    <a:pt x="365570" y="99763"/>
                    <a:pt x="373762" y="107938"/>
                    <a:pt x="383858" y="107938"/>
                  </a:cubicBezTo>
                  <a:cubicBezTo>
                    <a:pt x="393954" y="107938"/>
                    <a:pt x="402146" y="99763"/>
                    <a:pt x="402146" y="89673"/>
                  </a:cubicBezTo>
                  <a:cubicBezTo>
                    <a:pt x="402146" y="79584"/>
                    <a:pt x="393954" y="71409"/>
                    <a:pt x="383858" y="71409"/>
                  </a:cubicBezTo>
                  <a:close/>
                  <a:moveTo>
                    <a:pt x="383858" y="345376"/>
                  </a:moveTo>
                  <a:cubicBezTo>
                    <a:pt x="373762" y="345376"/>
                    <a:pt x="365570" y="353551"/>
                    <a:pt x="365570" y="363640"/>
                  </a:cubicBezTo>
                  <a:cubicBezTo>
                    <a:pt x="365570" y="373730"/>
                    <a:pt x="373762" y="381905"/>
                    <a:pt x="383858" y="381905"/>
                  </a:cubicBezTo>
                  <a:cubicBezTo>
                    <a:pt x="393954" y="381905"/>
                    <a:pt x="402146" y="373730"/>
                    <a:pt x="402146" y="363640"/>
                  </a:cubicBezTo>
                  <a:cubicBezTo>
                    <a:pt x="402146" y="353551"/>
                    <a:pt x="393954" y="345376"/>
                    <a:pt x="383858" y="345376"/>
                  </a:cubicBezTo>
                  <a:close/>
                  <a:moveTo>
                    <a:pt x="429578" y="208392"/>
                  </a:moveTo>
                  <a:cubicBezTo>
                    <a:pt x="419481" y="208392"/>
                    <a:pt x="411290" y="216567"/>
                    <a:pt x="411290" y="226657"/>
                  </a:cubicBezTo>
                  <a:cubicBezTo>
                    <a:pt x="411290" y="236747"/>
                    <a:pt x="419481" y="244921"/>
                    <a:pt x="429578" y="244921"/>
                  </a:cubicBezTo>
                  <a:cubicBezTo>
                    <a:pt x="439675" y="244921"/>
                    <a:pt x="447866" y="236747"/>
                    <a:pt x="447866" y="226657"/>
                  </a:cubicBezTo>
                  <a:cubicBezTo>
                    <a:pt x="447866" y="216567"/>
                    <a:pt x="439675" y="208392"/>
                    <a:pt x="429578" y="208392"/>
                  </a:cubicBezTo>
                  <a:close/>
                  <a:moveTo>
                    <a:pt x="429578" y="117070"/>
                  </a:moveTo>
                  <a:cubicBezTo>
                    <a:pt x="419481" y="117070"/>
                    <a:pt x="411290" y="125245"/>
                    <a:pt x="411290" y="135335"/>
                  </a:cubicBezTo>
                  <a:cubicBezTo>
                    <a:pt x="411290" y="145424"/>
                    <a:pt x="419481" y="153599"/>
                    <a:pt x="429578" y="153599"/>
                  </a:cubicBezTo>
                  <a:cubicBezTo>
                    <a:pt x="439675" y="153599"/>
                    <a:pt x="447866" y="145424"/>
                    <a:pt x="447866" y="135335"/>
                  </a:cubicBezTo>
                  <a:cubicBezTo>
                    <a:pt x="447866" y="125245"/>
                    <a:pt x="439675" y="117070"/>
                    <a:pt x="429578" y="117070"/>
                  </a:cubicBezTo>
                  <a:close/>
                  <a:moveTo>
                    <a:pt x="429578" y="299715"/>
                  </a:moveTo>
                  <a:cubicBezTo>
                    <a:pt x="419481" y="299715"/>
                    <a:pt x="411290" y="307890"/>
                    <a:pt x="411290" y="317979"/>
                  </a:cubicBezTo>
                  <a:cubicBezTo>
                    <a:pt x="411290" y="328069"/>
                    <a:pt x="419481" y="336244"/>
                    <a:pt x="429578" y="336244"/>
                  </a:cubicBezTo>
                  <a:cubicBezTo>
                    <a:pt x="439675" y="336244"/>
                    <a:pt x="447866" y="328069"/>
                    <a:pt x="447866" y="317979"/>
                  </a:cubicBezTo>
                  <a:cubicBezTo>
                    <a:pt x="447866" y="307890"/>
                    <a:pt x="439675" y="299715"/>
                    <a:pt x="429578" y="299715"/>
                  </a:cubicBezTo>
                  <a:close/>
                  <a:moveTo>
                    <a:pt x="429578" y="482359"/>
                  </a:moveTo>
                  <a:cubicBezTo>
                    <a:pt x="419481" y="482359"/>
                    <a:pt x="411290" y="490534"/>
                    <a:pt x="411290" y="500624"/>
                  </a:cubicBezTo>
                  <a:cubicBezTo>
                    <a:pt x="411290" y="510714"/>
                    <a:pt x="419481" y="518888"/>
                    <a:pt x="429578" y="518888"/>
                  </a:cubicBezTo>
                  <a:cubicBezTo>
                    <a:pt x="439675" y="518888"/>
                    <a:pt x="447866" y="510714"/>
                    <a:pt x="447866" y="500624"/>
                  </a:cubicBezTo>
                  <a:cubicBezTo>
                    <a:pt x="447739" y="490610"/>
                    <a:pt x="439611" y="482550"/>
                    <a:pt x="429578" y="482550"/>
                  </a:cubicBezTo>
                  <a:close/>
                  <a:moveTo>
                    <a:pt x="429578" y="391037"/>
                  </a:moveTo>
                  <a:cubicBezTo>
                    <a:pt x="419481" y="391037"/>
                    <a:pt x="411290" y="399212"/>
                    <a:pt x="411290" y="409302"/>
                  </a:cubicBezTo>
                  <a:cubicBezTo>
                    <a:pt x="411290" y="419391"/>
                    <a:pt x="419481" y="427566"/>
                    <a:pt x="429578" y="427566"/>
                  </a:cubicBezTo>
                  <a:cubicBezTo>
                    <a:pt x="439675" y="427566"/>
                    <a:pt x="447866" y="419391"/>
                    <a:pt x="447866" y="409302"/>
                  </a:cubicBezTo>
                  <a:cubicBezTo>
                    <a:pt x="447866" y="399212"/>
                    <a:pt x="439675" y="391037"/>
                    <a:pt x="429578" y="391037"/>
                  </a:cubicBezTo>
                  <a:close/>
                  <a:moveTo>
                    <a:pt x="566738" y="71409"/>
                  </a:moveTo>
                  <a:cubicBezTo>
                    <a:pt x="556641" y="71409"/>
                    <a:pt x="548450" y="79584"/>
                    <a:pt x="548450" y="89673"/>
                  </a:cubicBezTo>
                  <a:cubicBezTo>
                    <a:pt x="548450" y="99763"/>
                    <a:pt x="556641" y="107938"/>
                    <a:pt x="566738" y="107938"/>
                  </a:cubicBezTo>
                  <a:cubicBezTo>
                    <a:pt x="576835" y="107938"/>
                    <a:pt x="585026" y="99763"/>
                    <a:pt x="585026" y="89673"/>
                  </a:cubicBezTo>
                  <a:cubicBezTo>
                    <a:pt x="585026" y="79584"/>
                    <a:pt x="576835" y="71409"/>
                    <a:pt x="566738" y="71409"/>
                  </a:cubicBezTo>
                  <a:close/>
                  <a:moveTo>
                    <a:pt x="612458" y="391037"/>
                  </a:moveTo>
                  <a:cubicBezTo>
                    <a:pt x="602362" y="391037"/>
                    <a:pt x="594170" y="399212"/>
                    <a:pt x="594170" y="409302"/>
                  </a:cubicBezTo>
                  <a:cubicBezTo>
                    <a:pt x="594170" y="419391"/>
                    <a:pt x="602362" y="427566"/>
                    <a:pt x="612458" y="427566"/>
                  </a:cubicBezTo>
                  <a:cubicBezTo>
                    <a:pt x="622554" y="427566"/>
                    <a:pt x="630746" y="419391"/>
                    <a:pt x="630746" y="409302"/>
                  </a:cubicBezTo>
                  <a:cubicBezTo>
                    <a:pt x="630746" y="399212"/>
                    <a:pt x="622554" y="391037"/>
                    <a:pt x="612458" y="391037"/>
                  </a:cubicBezTo>
                  <a:close/>
                  <a:moveTo>
                    <a:pt x="612458" y="299715"/>
                  </a:moveTo>
                  <a:cubicBezTo>
                    <a:pt x="602362" y="299715"/>
                    <a:pt x="594170" y="307890"/>
                    <a:pt x="594170" y="317979"/>
                  </a:cubicBezTo>
                  <a:cubicBezTo>
                    <a:pt x="594170" y="328069"/>
                    <a:pt x="602362" y="336244"/>
                    <a:pt x="612458" y="336244"/>
                  </a:cubicBezTo>
                  <a:cubicBezTo>
                    <a:pt x="622554" y="336244"/>
                    <a:pt x="630746" y="328069"/>
                    <a:pt x="630746" y="317979"/>
                  </a:cubicBezTo>
                  <a:cubicBezTo>
                    <a:pt x="630746" y="307890"/>
                    <a:pt x="622554" y="299715"/>
                    <a:pt x="612458" y="299715"/>
                  </a:cubicBezTo>
                  <a:close/>
                  <a:moveTo>
                    <a:pt x="612458" y="482359"/>
                  </a:moveTo>
                  <a:cubicBezTo>
                    <a:pt x="602362" y="482359"/>
                    <a:pt x="594170" y="490534"/>
                    <a:pt x="594170" y="500624"/>
                  </a:cubicBezTo>
                  <a:cubicBezTo>
                    <a:pt x="594170" y="510714"/>
                    <a:pt x="602362" y="518888"/>
                    <a:pt x="612458" y="518888"/>
                  </a:cubicBezTo>
                  <a:cubicBezTo>
                    <a:pt x="622554" y="518888"/>
                    <a:pt x="630746" y="510714"/>
                    <a:pt x="630746" y="500624"/>
                  </a:cubicBezTo>
                  <a:cubicBezTo>
                    <a:pt x="630619" y="490610"/>
                    <a:pt x="622491" y="482550"/>
                    <a:pt x="612458" y="482550"/>
                  </a:cubicBezTo>
                  <a:close/>
                  <a:moveTo>
                    <a:pt x="521018" y="391037"/>
                  </a:moveTo>
                  <a:cubicBezTo>
                    <a:pt x="510922" y="391037"/>
                    <a:pt x="502730" y="399212"/>
                    <a:pt x="502730" y="409302"/>
                  </a:cubicBezTo>
                  <a:cubicBezTo>
                    <a:pt x="502730" y="419391"/>
                    <a:pt x="510922" y="427566"/>
                    <a:pt x="521018" y="427566"/>
                  </a:cubicBezTo>
                  <a:cubicBezTo>
                    <a:pt x="531114" y="427566"/>
                    <a:pt x="539306" y="419391"/>
                    <a:pt x="539306" y="409302"/>
                  </a:cubicBezTo>
                  <a:cubicBezTo>
                    <a:pt x="539306" y="399212"/>
                    <a:pt x="531114" y="391037"/>
                    <a:pt x="521018" y="391037"/>
                  </a:cubicBezTo>
                  <a:close/>
                  <a:moveTo>
                    <a:pt x="612458" y="25748"/>
                  </a:moveTo>
                  <a:cubicBezTo>
                    <a:pt x="602362" y="25748"/>
                    <a:pt x="594170" y="33922"/>
                    <a:pt x="594170" y="44012"/>
                  </a:cubicBezTo>
                  <a:cubicBezTo>
                    <a:pt x="594170" y="54102"/>
                    <a:pt x="602362" y="62277"/>
                    <a:pt x="612458" y="62277"/>
                  </a:cubicBezTo>
                  <a:cubicBezTo>
                    <a:pt x="622554" y="62277"/>
                    <a:pt x="630746" y="54102"/>
                    <a:pt x="630746" y="44012"/>
                  </a:cubicBezTo>
                  <a:cubicBezTo>
                    <a:pt x="630619" y="33998"/>
                    <a:pt x="622491" y="25938"/>
                    <a:pt x="612458" y="25938"/>
                  </a:cubicBezTo>
                  <a:close/>
                  <a:moveTo>
                    <a:pt x="658178" y="619343"/>
                  </a:moveTo>
                  <a:cubicBezTo>
                    <a:pt x="648970" y="619381"/>
                    <a:pt x="641224" y="626293"/>
                    <a:pt x="640144" y="635451"/>
                  </a:cubicBezTo>
                  <a:cubicBezTo>
                    <a:pt x="651891" y="637734"/>
                    <a:pt x="663829" y="639700"/>
                    <a:pt x="676085" y="641349"/>
                  </a:cubicBezTo>
                  <a:cubicBezTo>
                    <a:pt x="678180" y="631475"/>
                    <a:pt x="671830" y="621797"/>
                    <a:pt x="661925" y="619730"/>
                  </a:cubicBezTo>
                  <a:cubicBezTo>
                    <a:pt x="660718" y="619470"/>
                    <a:pt x="659448" y="619343"/>
                    <a:pt x="658178" y="619343"/>
                  </a:cubicBezTo>
                  <a:close/>
                  <a:moveTo>
                    <a:pt x="383858" y="436698"/>
                  </a:moveTo>
                  <a:cubicBezTo>
                    <a:pt x="373762" y="436698"/>
                    <a:pt x="365570" y="444873"/>
                    <a:pt x="365570" y="454963"/>
                  </a:cubicBezTo>
                  <a:cubicBezTo>
                    <a:pt x="365570" y="465053"/>
                    <a:pt x="373762" y="473227"/>
                    <a:pt x="383858" y="473227"/>
                  </a:cubicBezTo>
                  <a:cubicBezTo>
                    <a:pt x="393954" y="473227"/>
                    <a:pt x="402146" y="465053"/>
                    <a:pt x="402146" y="454963"/>
                  </a:cubicBezTo>
                  <a:cubicBezTo>
                    <a:pt x="402146" y="444873"/>
                    <a:pt x="393954" y="436698"/>
                    <a:pt x="383858" y="436698"/>
                  </a:cubicBezTo>
                  <a:close/>
                  <a:moveTo>
                    <a:pt x="612458" y="208392"/>
                  </a:moveTo>
                  <a:cubicBezTo>
                    <a:pt x="602362" y="208392"/>
                    <a:pt x="594170" y="216567"/>
                    <a:pt x="594170" y="226657"/>
                  </a:cubicBezTo>
                  <a:cubicBezTo>
                    <a:pt x="594170" y="236747"/>
                    <a:pt x="602362" y="244921"/>
                    <a:pt x="612458" y="244921"/>
                  </a:cubicBezTo>
                  <a:cubicBezTo>
                    <a:pt x="622554" y="244921"/>
                    <a:pt x="630746" y="236747"/>
                    <a:pt x="630746" y="226657"/>
                  </a:cubicBezTo>
                  <a:cubicBezTo>
                    <a:pt x="630746" y="216567"/>
                    <a:pt x="622554" y="208392"/>
                    <a:pt x="612458" y="208392"/>
                  </a:cubicBezTo>
                  <a:close/>
                  <a:moveTo>
                    <a:pt x="612458" y="117070"/>
                  </a:moveTo>
                  <a:cubicBezTo>
                    <a:pt x="602362" y="117070"/>
                    <a:pt x="594170" y="125245"/>
                    <a:pt x="594170" y="135335"/>
                  </a:cubicBezTo>
                  <a:cubicBezTo>
                    <a:pt x="594170" y="145424"/>
                    <a:pt x="602362" y="153599"/>
                    <a:pt x="612458" y="153599"/>
                  </a:cubicBezTo>
                  <a:cubicBezTo>
                    <a:pt x="622554" y="153599"/>
                    <a:pt x="630746" y="145424"/>
                    <a:pt x="630746" y="135335"/>
                  </a:cubicBezTo>
                  <a:cubicBezTo>
                    <a:pt x="630746" y="125245"/>
                    <a:pt x="622554" y="117070"/>
                    <a:pt x="612458" y="117070"/>
                  </a:cubicBezTo>
                  <a:close/>
                  <a:moveTo>
                    <a:pt x="612458" y="573682"/>
                  </a:moveTo>
                  <a:cubicBezTo>
                    <a:pt x="602362" y="573682"/>
                    <a:pt x="594170" y="581856"/>
                    <a:pt x="594170" y="591946"/>
                  </a:cubicBezTo>
                  <a:cubicBezTo>
                    <a:pt x="594170" y="602036"/>
                    <a:pt x="602362" y="610211"/>
                    <a:pt x="612458" y="610211"/>
                  </a:cubicBezTo>
                  <a:cubicBezTo>
                    <a:pt x="622554" y="610211"/>
                    <a:pt x="630746" y="602036"/>
                    <a:pt x="630746" y="591946"/>
                  </a:cubicBezTo>
                  <a:cubicBezTo>
                    <a:pt x="630746" y="581856"/>
                    <a:pt x="622554" y="573682"/>
                    <a:pt x="612458" y="573682"/>
                  </a:cubicBezTo>
                  <a:close/>
                  <a:moveTo>
                    <a:pt x="521018" y="25748"/>
                  </a:moveTo>
                  <a:cubicBezTo>
                    <a:pt x="510922" y="25748"/>
                    <a:pt x="502730" y="33922"/>
                    <a:pt x="502730" y="44012"/>
                  </a:cubicBezTo>
                  <a:cubicBezTo>
                    <a:pt x="502730" y="54102"/>
                    <a:pt x="510922" y="62277"/>
                    <a:pt x="521018" y="62277"/>
                  </a:cubicBezTo>
                  <a:cubicBezTo>
                    <a:pt x="531114" y="62277"/>
                    <a:pt x="539306" y="54102"/>
                    <a:pt x="539306" y="44012"/>
                  </a:cubicBezTo>
                  <a:cubicBezTo>
                    <a:pt x="539179" y="33998"/>
                    <a:pt x="531051" y="25938"/>
                    <a:pt x="521018" y="25938"/>
                  </a:cubicBezTo>
                  <a:close/>
                  <a:moveTo>
                    <a:pt x="521018" y="117070"/>
                  </a:moveTo>
                  <a:cubicBezTo>
                    <a:pt x="510922" y="117070"/>
                    <a:pt x="502730" y="125245"/>
                    <a:pt x="502730" y="135335"/>
                  </a:cubicBezTo>
                  <a:cubicBezTo>
                    <a:pt x="502730" y="145424"/>
                    <a:pt x="510922" y="153599"/>
                    <a:pt x="521018" y="153599"/>
                  </a:cubicBezTo>
                  <a:cubicBezTo>
                    <a:pt x="531114" y="153599"/>
                    <a:pt x="539306" y="145424"/>
                    <a:pt x="539306" y="135335"/>
                  </a:cubicBezTo>
                  <a:cubicBezTo>
                    <a:pt x="539306" y="125245"/>
                    <a:pt x="531114" y="117070"/>
                    <a:pt x="521018" y="117070"/>
                  </a:cubicBezTo>
                  <a:close/>
                  <a:moveTo>
                    <a:pt x="521018" y="208392"/>
                  </a:moveTo>
                  <a:cubicBezTo>
                    <a:pt x="510922" y="208392"/>
                    <a:pt x="502730" y="216567"/>
                    <a:pt x="502730" y="226657"/>
                  </a:cubicBezTo>
                  <a:cubicBezTo>
                    <a:pt x="502730" y="236747"/>
                    <a:pt x="510922" y="244921"/>
                    <a:pt x="521018" y="244921"/>
                  </a:cubicBezTo>
                  <a:cubicBezTo>
                    <a:pt x="531114" y="244921"/>
                    <a:pt x="539306" y="236747"/>
                    <a:pt x="539306" y="226657"/>
                  </a:cubicBezTo>
                  <a:cubicBezTo>
                    <a:pt x="539306" y="216567"/>
                    <a:pt x="531114" y="208392"/>
                    <a:pt x="521018" y="208392"/>
                  </a:cubicBezTo>
                  <a:close/>
                  <a:moveTo>
                    <a:pt x="521018" y="299715"/>
                  </a:moveTo>
                  <a:cubicBezTo>
                    <a:pt x="510922" y="299715"/>
                    <a:pt x="502730" y="307890"/>
                    <a:pt x="502730" y="317979"/>
                  </a:cubicBezTo>
                  <a:cubicBezTo>
                    <a:pt x="502730" y="328069"/>
                    <a:pt x="510922" y="336244"/>
                    <a:pt x="521018" y="336244"/>
                  </a:cubicBezTo>
                  <a:cubicBezTo>
                    <a:pt x="531114" y="336244"/>
                    <a:pt x="539306" y="328069"/>
                    <a:pt x="539306" y="317979"/>
                  </a:cubicBezTo>
                  <a:cubicBezTo>
                    <a:pt x="539306" y="307890"/>
                    <a:pt x="531114" y="299715"/>
                    <a:pt x="521018" y="299715"/>
                  </a:cubicBezTo>
                  <a:close/>
                  <a:moveTo>
                    <a:pt x="566738" y="162731"/>
                  </a:moveTo>
                  <a:cubicBezTo>
                    <a:pt x="556641" y="162731"/>
                    <a:pt x="548450" y="170906"/>
                    <a:pt x="548450" y="180996"/>
                  </a:cubicBezTo>
                  <a:cubicBezTo>
                    <a:pt x="548450" y="191086"/>
                    <a:pt x="556641" y="199260"/>
                    <a:pt x="566738" y="199260"/>
                  </a:cubicBezTo>
                  <a:cubicBezTo>
                    <a:pt x="576835" y="199260"/>
                    <a:pt x="585026" y="191086"/>
                    <a:pt x="585026" y="180996"/>
                  </a:cubicBezTo>
                  <a:cubicBezTo>
                    <a:pt x="585026" y="170906"/>
                    <a:pt x="576835" y="162731"/>
                    <a:pt x="566738" y="162731"/>
                  </a:cubicBezTo>
                  <a:close/>
                  <a:moveTo>
                    <a:pt x="566738" y="528021"/>
                  </a:moveTo>
                  <a:cubicBezTo>
                    <a:pt x="556578" y="527983"/>
                    <a:pt x="548387" y="536164"/>
                    <a:pt x="548323" y="546285"/>
                  </a:cubicBezTo>
                  <a:cubicBezTo>
                    <a:pt x="548260" y="556407"/>
                    <a:pt x="556451" y="564638"/>
                    <a:pt x="566611" y="564676"/>
                  </a:cubicBezTo>
                  <a:cubicBezTo>
                    <a:pt x="576771" y="564714"/>
                    <a:pt x="584962" y="556533"/>
                    <a:pt x="585026" y="546412"/>
                  </a:cubicBezTo>
                  <a:cubicBezTo>
                    <a:pt x="585026" y="546367"/>
                    <a:pt x="585026" y="546330"/>
                    <a:pt x="585026" y="546285"/>
                  </a:cubicBezTo>
                  <a:cubicBezTo>
                    <a:pt x="585026" y="536195"/>
                    <a:pt x="576835" y="528021"/>
                    <a:pt x="566738" y="528021"/>
                  </a:cubicBezTo>
                  <a:close/>
                  <a:moveTo>
                    <a:pt x="566738" y="254054"/>
                  </a:moveTo>
                  <a:cubicBezTo>
                    <a:pt x="556641" y="254054"/>
                    <a:pt x="548450" y="262228"/>
                    <a:pt x="548450" y="272318"/>
                  </a:cubicBezTo>
                  <a:cubicBezTo>
                    <a:pt x="548450" y="282408"/>
                    <a:pt x="556641" y="290583"/>
                    <a:pt x="566738" y="290583"/>
                  </a:cubicBezTo>
                  <a:cubicBezTo>
                    <a:pt x="576835" y="290583"/>
                    <a:pt x="585026" y="282408"/>
                    <a:pt x="585026" y="272318"/>
                  </a:cubicBezTo>
                  <a:cubicBezTo>
                    <a:pt x="584899" y="262304"/>
                    <a:pt x="576771" y="254244"/>
                    <a:pt x="566738" y="254244"/>
                  </a:cubicBezTo>
                  <a:close/>
                  <a:moveTo>
                    <a:pt x="566738" y="345376"/>
                  </a:moveTo>
                  <a:cubicBezTo>
                    <a:pt x="556641" y="345376"/>
                    <a:pt x="548450" y="353551"/>
                    <a:pt x="548450" y="363640"/>
                  </a:cubicBezTo>
                  <a:cubicBezTo>
                    <a:pt x="548450" y="373730"/>
                    <a:pt x="556641" y="381905"/>
                    <a:pt x="566738" y="381905"/>
                  </a:cubicBezTo>
                  <a:cubicBezTo>
                    <a:pt x="576835" y="381905"/>
                    <a:pt x="585026" y="373730"/>
                    <a:pt x="585026" y="363640"/>
                  </a:cubicBezTo>
                  <a:cubicBezTo>
                    <a:pt x="585026" y="353551"/>
                    <a:pt x="576835" y="345376"/>
                    <a:pt x="566738" y="345376"/>
                  </a:cubicBezTo>
                  <a:close/>
                  <a:moveTo>
                    <a:pt x="566738" y="436698"/>
                  </a:moveTo>
                  <a:cubicBezTo>
                    <a:pt x="556641" y="436698"/>
                    <a:pt x="548450" y="444873"/>
                    <a:pt x="548450" y="454963"/>
                  </a:cubicBezTo>
                  <a:cubicBezTo>
                    <a:pt x="548450" y="465053"/>
                    <a:pt x="556641" y="473227"/>
                    <a:pt x="566738" y="473227"/>
                  </a:cubicBezTo>
                  <a:cubicBezTo>
                    <a:pt x="576835" y="473227"/>
                    <a:pt x="585026" y="465053"/>
                    <a:pt x="585026" y="454963"/>
                  </a:cubicBezTo>
                  <a:cubicBezTo>
                    <a:pt x="585026" y="444873"/>
                    <a:pt x="576835" y="436698"/>
                    <a:pt x="566738" y="436698"/>
                  </a:cubicBezTo>
                  <a:close/>
                  <a:moveTo>
                    <a:pt x="338138" y="299715"/>
                  </a:moveTo>
                  <a:cubicBezTo>
                    <a:pt x="328041" y="299715"/>
                    <a:pt x="319849" y="307890"/>
                    <a:pt x="319849" y="317979"/>
                  </a:cubicBezTo>
                  <a:cubicBezTo>
                    <a:pt x="319849" y="328069"/>
                    <a:pt x="328041" y="336244"/>
                    <a:pt x="338138" y="336244"/>
                  </a:cubicBezTo>
                  <a:cubicBezTo>
                    <a:pt x="348235" y="336244"/>
                    <a:pt x="356426" y="328069"/>
                    <a:pt x="356426" y="317979"/>
                  </a:cubicBezTo>
                  <a:cubicBezTo>
                    <a:pt x="356426" y="307890"/>
                    <a:pt x="348235" y="299715"/>
                    <a:pt x="338138" y="299715"/>
                  </a:cubicBezTo>
                  <a:close/>
                  <a:moveTo>
                    <a:pt x="292418" y="16616"/>
                  </a:moveTo>
                  <a:cubicBezTo>
                    <a:pt x="301879" y="16590"/>
                    <a:pt x="309753" y="9392"/>
                    <a:pt x="310579" y="0"/>
                  </a:cubicBezTo>
                  <a:lnTo>
                    <a:pt x="274193" y="0"/>
                  </a:lnTo>
                  <a:cubicBezTo>
                    <a:pt x="275019" y="9443"/>
                    <a:pt x="282956" y="16679"/>
                    <a:pt x="292418" y="16616"/>
                  </a:cubicBezTo>
                  <a:close/>
                  <a:moveTo>
                    <a:pt x="200978" y="16616"/>
                  </a:moveTo>
                  <a:cubicBezTo>
                    <a:pt x="210439" y="16590"/>
                    <a:pt x="218313" y="9392"/>
                    <a:pt x="219139" y="0"/>
                  </a:cubicBezTo>
                  <a:lnTo>
                    <a:pt x="182880" y="0"/>
                  </a:lnTo>
                  <a:cubicBezTo>
                    <a:pt x="183642" y="9392"/>
                    <a:pt x="191516" y="16616"/>
                    <a:pt x="200978" y="16616"/>
                  </a:cubicBezTo>
                  <a:close/>
                  <a:moveTo>
                    <a:pt x="109538" y="16616"/>
                  </a:moveTo>
                  <a:cubicBezTo>
                    <a:pt x="119000" y="16590"/>
                    <a:pt x="126874" y="9392"/>
                    <a:pt x="127699" y="0"/>
                  </a:cubicBezTo>
                  <a:lnTo>
                    <a:pt x="91440" y="0"/>
                  </a:lnTo>
                  <a:cubicBezTo>
                    <a:pt x="92266" y="9380"/>
                    <a:pt x="100140" y="16584"/>
                    <a:pt x="109538" y="16616"/>
                  </a:cubicBezTo>
                  <a:close/>
                  <a:moveTo>
                    <a:pt x="383858" y="16616"/>
                  </a:moveTo>
                  <a:cubicBezTo>
                    <a:pt x="393319" y="16590"/>
                    <a:pt x="401193" y="9392"/>
                    <a:pt x="402019" y="0"/>
                  </a:cubicBezTo>
                  <a:lnTo>
                    <a:pt x="365761" y="0"/>
                  </a:lnTo>
                  <a:cubicBezTo>
                    <a:pt x="366523" y="9392"/>
                    <a:pt x="374397" y="16616"/>
                    <a:pt x="383858" y="16616"/>
                  </a:cubicBezTo>
                  <a:close/>
                  <a:moveTo>
                    <a:pt x="63818" y="25748"/>
                  </a:moveTo>
                  <a:cubicBezTo>
                    <a:pt x="53722" y="25748"/>
                    <a:pt x="45530" y="33922"/>
                    <a:pt x="45530" y="44012"/>
                  </a:cubicBezTo>
                  <a:cubicBezTo>
                    <a:pt x="45530" y="54102"/>
                    <a:pt x="53722" y="62277"/>
                    <a:pt x="63818" y="62277"/>
                  </a:cubicBezTo>
                  <a:cubicBezTo>
                    <a:pt x="73914" y="62277"/>
                    <a:pt x="82106" y="54102"/>
                    <a:pt x="82106" y="44012"/>
                  </a:cubicBezTo>
                  <a:cubicBezTo>
                    <a:pt x="81979" y="33998"/>
                    <a:pt x="73851" y="25938"/>
                    <a:pt x="63818" y="25938"/>
                  </a:cubicBezTo>
                  <a:close/>
                  <a:moveTo>
                    <a:pt x="63818" y="117070"/>
                  </a:moveTo>
                  <a:cubicBezTo>
                    <a:pt x="57341" y="117121"/>
                    <a:pt x="51436" y="120539"/>
                    <a:pt x="48133" y="126076"/>
                  </a:cubicBezTo>
                  <a:lnTo>
                    <a:pt x="65913" y="153409"/>
                  </a:lnTo>
                  <a:cubicBezTo>
                    <a:pt x="75947" y="152699"/>
                    <a:pt x="83503" y="143991"/>
                    <a:pt x="82804" y="133965"/>
                  </a:cubicBezTo>
                  <a:cubicBezTo>
                    <a:pt x="82106" y="124129"/>
                    <a:pt x="73661" y="116633"/>
                    <a:pt x="63818" y="117070"/>
                  </a:cubicBezTo>
                  <a:close/>
                  <a:moveTo>
                    <a:pt x="475298" y="16616"/>
                  </a:moveTo>
                  <a:cubicBezTo>
                    <a:pt x="484760" y="16590"/>
                    <a:pt x="492634" y="9392"/>
                    <a:pt x="493459" y="0"/>
                  </a:cubicBezTo>
                  <a:lnTo>
                    <a:pt x="457200" y="0"/>
                  </a:lnTo>
                  <a:cubicBezTo>
                    <a:pt x="457962" y="9392"/>
                    <a:pt x="465837" y="16616"/>
                    <a:pt x="475298" y="16616"/>
                  </a:cubicBezTo>
                  <a:close/>
                  <a:moveTo>
                    <a:pt x="18098" y="71409"/>
                  </a:moveTo>
                  <a:cubicBezTo>
                    <a:pt x="16511" y="71447"/>
                    <a:pt x="14923" y="71682"/>
                    <a:pt x="13399" y="72107"/>
                  </a:cubicBezTo>
                  <a:cubicBezTo>
                    <a:pt x="19749" y="81746"/>
                    <a:pt x="26099" y="91513"/>
                    <a:pt x="32449" y="101279"/>
                  </a:cubicBezTo>
                  <a:cubicBezTo>
                    <a:pt x="35179" y="98038"/>
                    <a:pt x="36703" y="93922"/>
                    <a:pt x="36703" y="89673"/>
                  </a:cubicBezTo>
                  <a:cubicBezTo>
                    <a:pt x="36703" y="79584"/>
                    <a:pt x="28512" y="71409"/>
                    <a:pt x="18415" y="71409"/>
                  </a:cubicBezTo>
                  <a:cubicBezTo>
                    <a:pt x="18288" y="71409"/>
                    <a:pt x="18224" y="71409"/>
                    <a:pt x="18098" y="71409"/>
                  </a:cubicBezTo>
                  <a:close/>
                  <a:moveTo>
                    <a:pt x="36259" y="0"/>
                  </a:moveTo>
                  <a:lnTo>
                    <a:pt x="0" y="0"/>
                  </a:lnTo>
                  <a:cubicBezTo>
                    <a:pt x="1016" y="10001"/>
                    <a:pt x="9970" y="17275"/>
                    <a:pt x="20003" y="16248"/>
                  </a:cubicBezTo>
                  <a:cubicBezTo>
                    <a:pt x="28575" y="15366"/>
                    <a:pt x="35370" y="8580"/>
                    <a:pt x="36259" y="0"/>
                  </a:cubicBezTo>
                  <a:close/>
                  <a:moveTo>
                    <a:pt x="1115378" y="16616"/>
                  </a:moveTo>
                  <a:cubicBezTo>
                    <a:pt x="1124839" y="16616"/>
                    <a:pt x="1132713" y="9392"/>
                    <a:pt x="1133475" y="0"/>
                  </a:cubicBezTo>
                  <a:lnTo>
                    <a:pt x="1097280" y="0"/>
                  </a:lnTo>
                  <a:cubicBezTo>
                    <a:pt x="1098042" y="9392"/>
                    <a:pt x="1105916" y="16616"/>
                    <a:pt x="1115378" y="16616"/>
                  </a:cubicBezTo>
                  <a:close/>
                  <a:moveTo>
                    <a:pt x="1023938" y="16616"/>
                  </a:moveTo>
                  <a:cubicBezTo>
                    <a:pt x="1033400" y="16616"/>
                    <a:pt x="1041274" y="9392"/>
                    <a:pt x="1042036" y="0"/>
                  </a:cubicBezTo>
                  <a:lnTo>
                    <a:pt x="1005840" y="0"/>
                  </a:lnTo>
                  <a:cubicBezTo>
                    <a:pt x="1006602" y="9392"/>
                    <a:pt x="1014476" y="16616"/>
                    <a:pt x="1023938" y="16616"/>
                  </a:cubicBezTo>
                  <a:close/>
                  <a:moveTo>
                    <a:pt x="932498" y="16616"/>
                  </a:moveTo>
                  <a:cubicBezTo>
                    <a:pt x="941960" y="16616"/>
                    <a:pt x="949834" y="9392"/>
                    <a:pt x="950595" y="0"/>
                  </a:cubicBezTo>
                  <a:lnTo>
                    <a:pt x="914400" y="0"/>
                  </a:lnTo>
                  <a:cubicBezTo>
                    <a:pt x="915162" y="9392"/>
                    <a:pt x="923037" y="16616"/>
                    <a:pt x="932498" y="16616"/>
                  </a:cubicBezTo>
                  <a:close/>
                  <a:moveTo>
                    <a:pt x="109538" y="162478"/>
                  </a:moveTo>
                  <a:cubicBezTo>
                    <a:pt x="99441" y="162478"/>
                    <a:pt x="91249" y="170652"/>
                    <a:pt x="91249" y="180742"/>
                  </a:cubicBezTo>
                  <a:cubicBezTo>
                    <a:pt x="91249" y="190832"/>
                    <a:pt x="99441" y="199007"/>
                    <a:pt x="109538" y="199007"/>
                  </a:cubicBezTo>
                  <a:cubicBezTo>
                    <a:pt x="119635" y="199007"/>
                    <a:pt x="127826" y="190832"/>
                    <a:pt x="127826" y="180742"/>
                  </a:cubicBezTo>
                  <a:cubicBezTo>
                    <a:pt x="127699" y="170754"/>
                    <a:pt x="119571" y="162731"/>
                    <a:pt x="109538" y="162731"/>
                  </a:cubicBezTo>
                  <a:close/>
                  <a:moveTo>
                    <a:pt x="566738" y="16616"/>
                  </a:moveTo>
                  <a:cubicBezTo>
                    <a:pt x="576200" y="16590"/>
                    <a:pt x="584074" y="9392"/>
                    <a:pt x="584899" y="0"/>
                  </a:cubicBezTo>
                  <a:lnTo>
                    <a:pt x="548640" y="0"/>
                  </a:lnTo>
                  <a:cubicBezTo>
                    <a:pt x="549402" y="9392"/>
                    <a:pt x="557276" y="16616"/>
                    <a:pt x="566738" y="16616"/>
                  </a:cubicBezTo>
                  <a:close/>
                  <a:moveTo>
                    <a:pt x="1206818" y="16616"/>
                  </a:moveTo>
                  <a:cubicBezTo>
                    <a:pt x="1216279" y="16616"/>
                    <a:pt x="1224153" y="9392"/>
                    <a:pt x="1224915" y="0"/>
                  </a:cubicBezTo>
                  <a:lnTo>
                    <a:pt x="1188593" y="0"/>
                  </a:lnTo>
                  <a:cubicBezTo>
                    <a:pt x="1189419" y="9443"/>
                    <a:pt x="1197356" y="16679"/>
                    <a:pt x="1206818" y="16616"/>
                  </a:cubicBezTo>
                  <a:close/>
                  <a:moveTo>
                    <a:pt x="841058" y="16616"/>
                  </a:moveTo>
                  <a:cubicBezTo>
                    <a:pt x="850519" y="16616"/>
                    <a:pt x="858393" y="9392"/>
                    <a:pt x="859155" y="0"/>
                  </a:cubicBezTo>
                  <a:lnTo>
                    <a:pt x="822961" y="0"/>
                  </a:lnTo>
                  <a:cubicBezTo>
                    <a:pt x="823723" y="9392"/>
                    <a:pt x="831597" y="16616"/>
                    <a:pt x="841058" y="16616"/>
                  </a:cubicBezTo>
                  <a:close/>
                  <a:moveTo>
                    <a:pt x="658178" y="16616"/>
                  </a:moveTo>
                  <a:cubicBezTo>
                    <a:pt x="667639" y="16590"/>
                    <a:pt x="675513" y="9392"/>
                    <a:pt x="676339" y="0"/>
                  </a:cubicBezTo>
                  <a:lnTo>
                    <a:pt x="640080" y="0"/>
                  </a:lnTo>
                  <a:cubicBezTo>
                    <a:pt x="640842" y="9392"/>
                    <a:pt x="648716" y="16616"/>
                    <a:pt x="658178" y="16616"/>
                  </a:cubicBezTo>
                  <a:close/>
                  <a:moveTo>
                    <a:pt x="749618" y="16616"/>
                  </a:moveTo>
                  <a:cubicBezTo>
                    <a:pt x="759079" y="16616"/>
                    <a:pt x="766953" y="9392"/>
                    <a:pt x="767715" y="0"/>
                  </a:cubicBezTo>
                  <a:lnTo>
                    <a:pt x="731393" y="0"/>
                  </a:lnTo>
                  <a:cubicBezTo>
                    <a:pt x="732219" y="9443"/>
                    <a:pt x="740156" y="16679"/>
                    <a:pt x="749618" y="16616"/>
                  </a:cubicBezTo>
                  <a:close/>
                  <a:moveTo>
                    <a:pt x="200978" y="71409"/>
                  </a:moveTo>
                  <a:cubicBezTo>
                    <a:pt x="190881" y="71409"/>
                    <a:pt x="182690" y="79584"/>
                    <a:pt x="182690" y="89673"/>
                  </a:cubicBezTo>
                  <a:cubicBezTo>
                    <a:pt x="182690" y="99763"/>
                    <a:pt x="190881" y="107938"/>
                    <a:pt x="200978" y="107938"/>
                  </a:cubicBezTo>
                  <a:cubicBezTo>
                    <a:pt x="211075" y="107938"/>
                    <a:pt x="219266" y="99763"/>
                    <a:pt x="219266" y="89673"/>
                  </a:cubicBezTo>
                  <a:cubicBezTo>
                    <a:pt x="219266" y="79584"/>
                    <a:pt x="211075" y="71409"/>
                    <a:pt x="200978" y="71409"/>
                  </a:cubicBezTo>
                  <a:close/>
                  <a:moveTo>
                    <a:pt x="292418" y="162731"/>
                  </a:moveTo>
                  <a:cubicBezTo>
                    <a:pt x="282322" y="162731"/>
                    <a:pt x="274130" y="170906"/>
                    <a:pt x="274130" y="180996"/>
                  </a:cubicBezTo>
                  <a:cubicBezTo>
                    <a:pt x="274130" y="191086"/>
                    <a:pt x="282322" y="199260"/>
                    <a:pt x="292418" y="199260"/>
                  </a:cubicBezTo>
                  <a:cubicBezTo>
                    <a:pt x="302514" y="199260"/>
                    <a:pt x="310706" y="191086"/>
                    <a:pt x="310706" y="180996"/>
                  </a:cubicBezTo>
                  <a:cubicBezTo>
                    <a:pt x="310706" y="170906"/>
                    <a:pt x="302514" y="162731"/>
                    <a:pt x="292418" y="162731"/>
                  </a:cubicBezTo>
                  <a:close/>
                  <a:moveTo>
                    <a:pt x="292418" y="71409"/>
                  </a:moveTo>
                  <a:cubicBezTo>
                    <a:pt x="282322" y="71409"/>
                    <a:pt x="274130" y="79584"/>
                    <a:pt x="274130" y="89673"/>
                  </a:cubicBezTo>
                  <a:cubicBezTo>
                    <a:pt x="274130" y="99763"/>
                    <a:pt x="282322" y="107938"/>
                    <a:pt x="292418" y="107938"/>
                  </a:cubicBezTo>
                  <a:cubicBezTo>
                    <a:pt x="302514" y="107938"/>
                    <a:pt x="310706" y="99763"/>
                    <a:pt x="310706" y="89673"/>
                  </a:cubicBezTo>
                  <a:cubicBezTo>
                    <a:pt x="310706" y="79584"/>
                    <a:pt x="302514" y="71409"/>
                    <a:pt x="292418" y="71409"/>
                  </a:cubicBezTo>
                  <a:close/>
                  <a:moveTo>
                    <a:pt x="292418" y="254054"/>
                  </a:moveTo>
                  <a:cubicBezTo>
                    <a:pt x="282322" y="254054"/>
                    <a:pt x="274130" y="262228"/>
                    <a:pt x="274130" y="272318"/>
                  </a:cubicBezTo>
                  <a:cubicBezTo>
                    <a:pt x="274130" y="282408"/>
                    <a:pt x="282322" y="290583"/>
                    <a:pt x="292418" y="290583"/>
                  </a:cubicBezTo>
                  <a:cubicBezTo>
                    <a:pt x="302514" y="290583"/>
                    <a:pt x="310706" y="282408"/>
                    <a:pt x="310706" y="272318"/>
                  </a:cubicBezTo>
                  <a:cubicBezTo>
                    <a:pt x="310579" y="262304"/>
                    <a:pt x="302451" y="254244"/>
                    <a:pt x="292418" y="254244"/>
                  </a:cubicBezTo>
                  <a:close/>
                  <a:moveTo>
                    <a:pt x="292418" y="345376"/>
                  </a:moveTo>
                  <a:cubicBezTo>
                    <a:pt x="282322" y="345376"/>
                    <a:pt x="274130" y="353551"/>
                    <a:pt x="274130" y="363640"/>
                  </a:cubicBezTo>
                  <a:cubicBezTo>
                    <a:pt x="274130" y="373730"/>
                    <a:pt x="282322" y="381905"/>
                    <a:pt x="292418" y="381905"/>
                  </a:cubicBezTo>
                  <a:cubicBezTo>
                    <a:pt x="302514" y="381905"/>
                    <a:pt x="310706" y="373730"/>
                    <a:pt x="310706" y="363640"/>
                  </a:cubicBezTo>
                  <a:cubicBezTo>
                    <a:pt x="310706" y="353551"/>
                    <a:pt x="302514" y="345376"/>
                    <a:pt x="292418" y="345376"/>
                  </a:cubicBezTo>
                  <a:close/>
                  <a:moveTo>
                    <a:pt x="338138" y="208392"/>
                  </a:moveTo>
                  <a:cubicBezTo>
                    <a:pt x="328041" y="208392"/>
                    <a:pt x="319849" y="216567"/>
                    <a:pt x="319849" y="226657"/>
                  </a:cubicBezTo>
                  <a:cubicBezTo>
                    <a:pt x="319849" y="236747"/>
                    <a:pt x="328041" y="244921"/>
                    <a:pt x="338138" y="244921"/>
                  </a:cubicBezTo>
                  <a:cubicBezTo>
                    <a:pt x="348235" y="244921"/>
                    <a:pt x="356426" y="236747"/>
                    <a:pt x="356426" y="226657"/>
                  </a:cubicBezTo>
                  <a:cubicBezTo>
                    <a:pt x="356426" y="216567"/>
                    <a:pt x="348235" y="208392"/>
                    <a:pt x="338138" y="208392"/>
                  </a:cubicBezTo>
                  <a:close/>
                  <a:moveTo>
                    <a:pt x="109538" y="71409"/>
                  </a:moveTo>
                  <a:cubicBezTo>
                    <a:pt x="99441" y="71409"/>
                    <a:pt x="91249" y="79584"/>
                    <a:pt x="91249" y="89673"/>
                  </a:cubicBezTo>
                  <a:cubicBezTo>
                    <a:pt x="91249" y="99763"/>
                    <a:pt x="99441" y="107938"/>
                    <a:pt x="109538" y="107938"/>
                  </a:cubicBezTo>
                  <a:cubicBezTo>
                    <a:pt x="119635" y="107938"/>
                    <a:pt x="127826" y="99763"/>
                    <a:pt x="127826" y="89673"/>
                  </a:cubicBezTo>
                  <a:cubicBezTo>
                    <a:pt x="127826" y="79584"/>
                    <a:pt x="119635" y="71409"/>
                    <a:pt x="109538" y="71409"/>
                  </a:cubicBezTo>
                  <a:close/>
                  <a:moveTo>
                    <a:pt x="246698" y="25748"/>
                  </a:moveTo>
                  <a:cubicBezTo>
                    <a:pt x="236601" y="25748"/>
                    <a:pt x="228410" y="33922"/>
                    <a:pt x="228410" y="44012"/>
                  </a:cubicBezTo>
                  <a:cubicBezTo>
                    <a:pt x="228410" y="54102"/>
                    <a:pt x="236601" y="62277"/>
                    <a:pt x="246698" y="62277"/>
                  </a:cubicBezTo>
                  <a:cubicBezTo>
                    <a:pt x="256794" y="62277"/>
                    <a:pt x="264986" y="54102"/>
                    <a:pt x="264986" y="44012"/>
                  </a:cubicBezTo>
                  <a:cubicBezTo>
                    <a:pt x="264859" y="33998"/>
                    <a:pt x="256731" y="25938"/>
                    <a:pt x="246698" y="25938"/>
                  </a:cubicBezTo>
                  <a:close/>
                  <a:moveTo>
                    <a:pt x="338138" y="117070"/>
                  </a:moveTo>
                  <a:cubicBezTo>
                    <a:pt x="328041" y="117070"/>
                    <a:pt x="319849" y="125245"/>
                    <a:pt x="319849" y="135335"/>
                  </a:cubicBezTo>
                  <a:cubicBezTo>
                    <a:pt x="319849" y="145424"/>
                    <a:pt x="328041" y="153599"/>
                    <a:pt x="338138" y="153599"/>
                  </a:cubicBezTo>
                  <a:cubicBezTo>
                    <a:pt x="348235" y="153599"/>
                    <a:pt x="356426" y="145424"/>
                    <a:pt x="356426" y="135335"/>
                  </a:cubicBezTo>
                  <a:cubicBezTo>
                    <a:pt x="356426" y="125245"/>
                    <a:pt x="348235" y="117070"/>
                    <a:pt x="338138" y="117070"/>
                  </a:cubicBezTo>
                  <a:close/>
                  <a:moveTo>
                    <a:pt x="658178" y="528021"/>
                  </a:moveTo>
                  <a:cubicBezTo>
                    <a:pt x="648018" y="527983"/>
                    <a:pt x="639826" y="536164"/>
                    <a:pt x="639763" y="546285"/>
                  </a:cubicBezTo>
                  <a:cubicBezTo>
                    <a:pt x="639700" y="556407"/>
                    <a:pt x="647891" y="564638"/>
                    <a:pt x="658051" y="564676"/>
                  </a:cubicBezTo>
                  <a:cubicBezTo>
                    <a:pt x="668211" y="564714"/>
                    <a:pt x="676402" y="556533"/>
                    <a:pt x="676466" y="546412"/>
                  </a:cubicBezTo>
                  <a:cubicBezTo>
                    <a:pt x="676466" y="546367"/>
                    <a:pt x="676466" y="546330"/>
                    <a:pt x="676466" y="546285"/>
                  </a:cubicBezTo>
                  <a:cubicBezTo>
                    <a:pt x="676466" y="536195"/>
                    <a:pt x="668275" y="528021"/>
                    <a:pt x="658178" y="528021"/>
                  </a:cubicBezTo>
                  <a:close/>
                  <a:moveTo>
                    <a:pt x="338138" y="391037"/>
                  </a:moveTo>
                  <a:cubicBezTo>
                    <a:pt x="328041" y="391037"/>
                    <a:pt x="319849" y="399212"/>
                    <a:pt x="319849" y="409302"/>
                  </a:cubicBezTo>
                  <a:cubicBezTo>
                    <a:pt x="319849" y="419391"/>
                    <a:pt x="328041" y="427566"/>
                    <a:pt x="338138" y="427566"/>
                  </a:cubicBezTo>
                  <a:cubicBezTo>
                    <a:pt x="348235" y="427566"/>
                    <a:pt x="356426" y="419391"/>
                    <a:pt x="356426" y="409302"/>
                  </a:cubicBezTo>
                  <a:cubicBezTo>
                    <a:pt x="356426" y="399212"/>
                    <a:pt x="348235" y="391037"/>
                    <a:pt x="338138" y="391037"/>
                  </a:cubicBezTo>
                  <a:close/>
                  <a:moveTo>
                    <a:pt x="155258" y="25748"/>
                  </a:moveTo>
                  <a:cubicBezTo>
                    <a:pt x="145162" y="25748"/>
                    <a:pt x="136970" y="33922"/>
                    <a:pt x="136970" y="44012"/>
                  </a:cubicBezTo>
                  <a:cubicBezTo>
                    <a:pt x="136970" y="54102"/>
                    <a:pt x="145162" y="62277"/>
                    <a:pt x="155258" y="62277"/>
                  </a:cubicBezTo>
                  <a:cubicBezTo>
                    <a:pt x="165354" y="62277"/>
                    <a:pt x="173546" y="54102"/>
                    <a:pt x="173546" y="44012"/>
                  </a:cubicBezTo>
                  <a:cubicBezTo>
                    <a:pt x="173419" y="33998"/>
                    <a:pt x="165291" y="25938"/>
                    <a:pt x="155258" y="25938"/>
                  </a:cubicBezTo>
                  <a:close/>
                  <a:moveTo>
                    <a:pt x="155258" y="117070"/>
                  </a:moveTo>
                  <a:cubicBezTo>
                    <a:pt x="145162" y="117070"/>
                    <a:pt x="136970" y="125245"/>
                    <a:pt x="136970" y="135335"/>
                  </a:cubicBezTo>
                  <a:cubicBezTo>
                    <a:pt x="136970" y="145424"/>
                    <a:pt x="145162" y="153599"/>
                    <a:pt x="155258" y="153599"/>
                  </a:cubicBezTo>
                  <a:cubicBezTo>
                    <a:pt x="165354" y="153599"/>
                    <a:pt x="173546" y="145424"/>
                    <a:pt x="173546" y="135335"/>
                  </a:cubicBezTo>
                  <a:cubicBezTo>
                    <a:pt x="173546" y="125245"/>
                    <a:pt x="165354" y="117070"/>
                    <a:pt x="155258" y="117070"/>
                  </a:cubicBezTo>
                  <a:close/>
                  <a:moveTo>
                    <a:pt x="200978" y="254054"/>
                  </a:moveTo>
                  <a:cubicBezTo>
                    <a:pt x="190881" y="254054"/>
                    <a:pt x="182690" y="262228"/>
                    <a:pt x="182690" y="272318"/>
                  </a:cubicBezTo>
                  <a:cubicBezTo>
                    <a:pt x="182690" y="282408"/>
                    <a:pt x="190881" y="290583"/>
                    <a:pt x="200978" y="290583"/>
                  </a:cubicBezTo>
                  <a:cubicBezTo>
                    <a:pt x="211075" y="290583"/>
                    <a:pt x="219266" y="282408"/>
                    <a:pt x="219266" y="272318"/>
                  </a:cubicBezTo>
                  <a:cubicBezTo>
                    <a:pt x="219139" y="262304"/>
                    <a:pt x="211011" y="254244"/>
                    <a:pt x="200978" y="254244"/>
                  </a:cubicBezTo>
                  <a:close/>
                  <a:moveTo>
                    <a:pt x="155258" y="208392"/>
                  </a:moveTo>
                  <a:cubicBezTo>
                    <a:pt x="145162" y="208392"/>
                    <a:pt x="136970" y="216567"/>
                    <a:pt x="136970" y="226657"/>
                  </a:cubicBezTo>
                  <a:cubicBezTo>
                    <a:pt x="136970" y="236747"/>
                    <a:pt x="145162" y="244921"/>
                    <a:pt x="155258" y="244921"/>
                  </a:cubicBezTo>
                  <a:cubicBezTo>
                    <a:pt x="165354" y="244921"/>
                    <a:pt x="173546" y="236747"/>
                    <a:pt x="173546" y="226657"/>
                  </a:cubicBezTo>
                  <a:cubicBezTo>
                    <a:pt x="173546" y="216567"/>
                    <a:pt x="165354" y="208392"/>
                    <a:pt x="155258" y="208392"/>
                  </a:cubicBezTo>
                  <a:close/>
                  <a:moveTo>
                    <a:pt x="200978" y="162731"/>
                  </a:moveTo>
                  <a:cubicBezTo>
                    <a:pt x="190881" y="162731"/>
                    <a:pt x="182690" y="170906"/>
                    <a:pt x="182690" y="180996"/>
                  </a:cubicBezTo>
                  <a:cubicBezTo>
                    <a:pt x="182690" y="191086"/>
                    <a:pt x="190881" y="199260"/>
                    <a:pt x="200978" y="199260"/>
                  </a:cubicBezTo>
                  <a:cubicBezTo>
                    <a:pt x="211075" y="199260"/>
                    <a:pt x="219266" y="191086"/>
                    <a:pt x="219266" y="180996"/>
                  </a:cubicBezTo>
                  <a:cubicBezTo>
                    <a:pt x="219266" y="170906"/>
                    <a:pt x="211075" y="162731"/>
                    <a:pt x="200978" y="162731"/>
                  </a:cubicBezTo>
                  <a:close/>
                  <a:moveTo>
                    <a:pt x="246698" y="208392"/>
                  </a:moveTo>
                  <a:cubicBezTo>
                    <a:pt x="236601" y="208392"/>
                    <a:pt x="228410" y="216567"/>
                    <a:pt x="228410" y="226657"/>
                  </a:cubicBezTo>
                  <a:cubicBezTo>
                    <a:pt x="228410" y="236747"/>
                    <a:pt x="236601" y="244921"/>
                    <a:pt x="246698" y="244921"/>
                  </a:cubicBezTo>
                  <a:cubicBezTo>
                    <a:pt x="256794" y="244921"/>
                    <a:pt x="264986" y="236747"/>
                    <a:pt x="264986" y="226657"/>
                  </a:cubicBezTo>
                  <a:cubicBezTo>
                    <a:pt x="264986" y="216567"/>
                    <a:pt x="256794" y="208392"/>
                    <a:pt x="246698" y="208392"/>
                  </a:cubicBezTo>
                  <a:close/>
                  <a:moveTo>
                    <a:pt x="246698" y="299715"/>
                  </a:moveTo>
                  <a:cubicBezTo>
                    <a:pt x="236601" y="299715"/>
                    <a:pt x="228410" y="307890"/>
                    <a:pt x="228410" y="317979"/>
                  </a:cubicBezTo>
                  <a:cubicBezTo>
                    <a:pt x="228410" y="328069"/>
                    <a:pt x="236601" y="336244"/>
                    <a:pt x="246698" y="336244"/>
                  </a:cubicBezTo>
                  <a:cubicBezTo>
                    <a:pt x="256794" y="336244"/>
                    <a:pt x="264986" y="328069"/>
                    <a:pt x="264986" y="317979"/>
                  </a:cubicBezTo>
                  <a:cubicBezTo>
                    <a:pt x="264986" y="307890"/>
                    <a:pt x="256794" y="299715"/>
                    <a:pt x="246698" y="299715"/>
                  </a:cubicBezTo>
                  <a:close/>
                  <a:moveTo>
                    <a:pt x="338138" y="25748"/>
                  </a:moveTo>
                  <a:cubicBezTo>
                    <a:pt x="328041" y="25748"/>
                    <a:pt x="319849" y="33922"/>
                    <a:pt x="319849" y="44012"/>
                  </a:cubicBezTo>
                  <a:cubicBezTo>
                    <a:pt x="319849" y="54102"/>
                    <a:pt x="328041" y="62277"/>
                    <a:pt x="338138" y="62277"/>
                  </a:cubicBezTo>
                  <a:cubicBezTo>
                    <a:pt x="348235" y="62277"/>
                    <a:pt x="356426" y="54102"/>
                    <a:pt x="356426" y="44012"/>
                  </a:cubicBezTo>
                  <a:cubicBezTo>
                    <a:pt x="356299" y="33998"/>
                    <a:pt x="348171" y="25938"/>
                    <a:pt x="338138" y="25938"/>
                  </a:cubicBezTo>
                  <a:close/>
                  <a:moveTo>
                    <a:pt x="246698" y="117070"/>
                  </a:moveTo>
                  <a:cubicBezTo>
                    <a:pt x="236601" y="117070"/>
                    <a:pt x="228410" y="125245"/>
                    <a:pt x="228410" y="135335"/>
                  </a:cubicBezTo>
                  <a:cubicBezTo>
                    <a:pt x="228410" y="145424"/>
                    <a:pt x="236601" y="153599"/>
                    <a:pt x="246698" y="153599"/>
                  </a:cubicBezTo>
                  <a:cubicBezTo>
                    <a:pt x="256794" y="153599"/>
                    <a:pt x="264986" y="145424"/>
                    <a:pt x="264986" y="135335"/>
                  </a:cubicBezTo>
                  <a:cubicBezTo>
                    <a:pt x="264986" y="125245"/>
                    <a:pt x="256794" y="117070"/>
                    <a:pt x="246698" y="117070"/>
                  </a:cubicBezTo>
                  <a:close/>
                  <a:moveTo>
                    <a:pt x="1023938" y="345376"/>
                  </a:moveTo>
                  <a:cubicBezTo>
                    <a:pt x="1013841" y="345376"/>
                    <a:pt x="1005650" y="353551"/>
                    <a:pt x="1005650" y="363640"/>
                  </a:cubicBezTo>
                  <a:cubicBezTo>
                    <a:pt x="1005650" y="373730"/>
                    <a:pt x="1013841" y="381905"/>
                    <a:pt x="1023938" y="381905"/>
                  </a:cubicBezTo>
                  <a:cubicBezTo>
                    <a:pt x="1034035" y="381905"/>
                    <a:pt x="1042226" y="373730"/>
                    <a:pt x="1042226" y="363640"/>
                  </a:cubicBezTo>
                  <a:cubicBezTo>
                    <a:pt x="1042226" y="353551"/>
                    <a:pt x="1034035" y="345376"/>
                    <a:pt x="1023938" y="345376"/>
                  </a:cubicBezTo>
                  <a:close/>
                  <a:moveTo>
                    <a:pt x="978218" y="25748"/>
                  </a:moveTo>
                  <a:cubicBezTo>
                    <a:pt x="968122" y="25748"/>
                    <a:pt x="959930" y="33922"/>
                    <a:pt x="959930" y="44012"/>
                  </a:cubicBezTo>
                  <a:cubicBezTo>
                    <a:pt x="959930" y="54102"/>
                    <a:pt x="968122" y="62277"/>
                    <a:pt x="978218" y="62277"/>
                  </a:cubicBezTo>
                  <a:cubicBezTo>
                    <a:pt x="988314" y="62277"/>
                    <a:pt x="996506" y="54102"/>
                    <a:pt x="996506" y="44012"/>
                  </a:cubicBezTo>
                  <a:cubicBezTo>
                    <a:pt x="996379" y="33998"/>
                    <a:pt x="988251" y="25938"/>
                    <a:pt x="978218" y="25938"/>
                  </a:cubicBezTo>
                  <a:close/>
                  <a:moveTo>
                    <a:pt x="1023938" y="436698"/>
                  </a:moveTo>
                  <a:cubicBezTo>
                    <a:pt x="1013841" y="436698"/>
                    <a:pt x="1005650" y="444873"/>
                    <a:pt x="1005650" y="454963"/>
                  </a:cubicBezTo>
                  <a:cubicBezTo>
                    <a:pt x="1005650" y="465053"/>
                    <a:pt x="1013841" y="473227"/>
                    <a:pt x="1023938" y="473227"/>
                  </a:cubicBezTo>
                  <a:cubicBezTo>
                    <a:pt x="1034035" y="473227"/>
                    <a:pt x="1042226" y="465053"/>
                    <a:pt x="1042226" y="454963"/>
                  </a:cubicBezTo>
                  <a:cubicBezTo>
                    <a:pt x="1042226" y="444873"/>
                    <a:pt x="1034035" y="436698"/>
                    <a:pt x="1023938" y="436698"/>
                  </a:cubicBezTo>
                  <a:close/>
                  <a:moveTo>
                    <a:pt x="978218" y="117070"/>
                  </a:moveTo>
                  <a:cubicBezTo>
                    <a:pt x="968122" y="117070"/>
                    <a:pt x="959930" y="125245"/>
                    <a:pt x="959930" y="135335"/>
                  </a:cubicBezTo>
                  <a:cubicBezTo>
                    <a:pt x="959930" y="145424"/>
                    <a:pt x="968122" y="153599"/>
                    <a:pt x="978218" y="153599"/>
                  </a:cubicBezTo>
                  <a:cubicBezTo>
                    <a:pt x="988314" y="153599"/>
                    <a:pt x="996506" y="145424"/>
                    <a:pt x="996506" y="135335"/>
                  </a:cubicBezTo>
                  <a:cubicBezTo>
                    <a:pt x="996506" y="125245"/>
                    <a:pt x="988314" y="117070"/>
                    <a:pt x="978218" y="117070"/>
                  </a:cubicBezTo>
                  <a:close/>
                  <a:moveTo>
                    <a:pt x="1069658" y="391037"/>
                  </a:moveTo>
                  <a:cubicBezTo>
                    <a:pt x="1059562" y="391037"/>
                    <a:pt x="1051370" y="399212"/>
                    <a:pt x="1051370" y="409302"/>
                  </a:cubicBezTo>
                  <a:cubicBezTo>
                    <a:pt x="1051370" y="419391"/>
                    <a:pt x="1059562" y="427566"/>
                    <a:pt x="1069658" y="427566"/>
                  </a:cubicBezTo>
                  <a:cubicBezTo>
                    <a:pt x="1079754" y="427566"/>
                    <a:pt x="1087946" y="419391"/>
                    <a:pt x="1087946" y="409302"/>
                  </a:cubicBezTo>
                  <a:cubicBezTo>
                    <a:pt x="1087946" y="399212"/>
                    <a:pt x="1079754" y="391037"/>
                    <a:pt x="1069658" y="391037"/>
                  </a:cubicBezTo>
                  <a:close/>
                  <a:moveTo>
                    <a:pt x="1023938" y="254054"/>
                  </a:moveTo>
                  <a:cubicBezTo>
                    <a:pt x="1013841" y="254054"/>
                    <a:pt x="1005650" y="262228"/>
                    <a:pt x="1005650" y="272318"/>
                  </a:cubicBezTo>
                  <a:cubicBezTo>
                    <a:pt x="1005650" y="282408"/>
                    <a:pt x="1013841" y="290583"/>
                    <a:pt x="1023938" y="290583"/>
                  </a:cubicBezTo>
                  <a:cubicBezTo>
                    <a:pt x="1034035" y="290583"/>
                    <a:pt x="1042226" y="282408"/>
                    <a:pt x="1042226" y="272318"/>
                  </a:cubicBezTo>
                  <a:cubicBezTo>
                    <a:pt x="1042099" y="262304"/>
                    <a:pt x="1033971" y="254244"/>
                    <a:pt x="1023938" y="254244"/>
                  </a:cubicBezTo>
                  <a:close/>
                  <a:moveTo>
                    <a:pt x="1023938" y="71409"/>
                  </a:moveTo>
                  <a:cubicBezTo>
                    <a:pt x="1013841" y="71409"/>
                    <a:pt x="1005650" y="79584"/>
                    <a:pt x="1005650" y="89673"/>
                  </a:cubicBezTo>
                  <a:cubicBezTo>
                    <a:pt x="1005650" y="99763"/>
                    <a:pt x="1013841" y="107938"/>
                    <a:pt x="1023938" y="107938"/>
                  </a:cubicBezTo>
                  <a:cubicBezTo>
                    <a:pt x="1034035" y="107938"/>
                    <a:pt x="1042226" y="99763"/>
                    <a:pt x="1042226" y="89673"/>
                  </a:cubicBezTo>
                  <a:cubicBezTo>
                    <a:pt x="1042226" y="79584"/>
                    <a:pt x="1034035" y="71409"/>
                    <a:pt x="1023938" y="71409"/>
                  </a:cubicBezTo>
                  <a:close/>
                  <a:moveTo>
                    <a:pt x="978218" y="208392"/>
                  </a:moveTo>
                  <a:cubicBezTo>
                    <a:pt x="968122" y="208392"/>
                    <a:pt x="959930" y="216567"/>
                    <a:pt x="959930" y="226657"/>
                  </a:cubicBezTo>
                  <a:cubicBezTo>
                    <a:pt x="959930" y="236747"/>
                    <a:pt x="968122" y="244921"/>
                    <a:pt x="978218" y="244921"/>
                  </a:cubicBezTo>
                  <a:cubicBezTo>
                    <a:pt x="988314" y="244921"/>
                    <a:pt x="996506" y="236747"/>
                    <a:pt x="996506" y="226657"/>
                  </a:cubicBezTo>
                  <a:cubicBezTo>
                    <a:pt x="996506" y="216567"/>
                    <a:pt x="988314" y="208392"/>
                    <a:pt x="978218" y="208392"/>
                  </a:cubicBezTo>
                  <a:close/>
                  <a:moveTo>
                    <a:pt x="1023938" y="162731"/>
                  </a:moveTo>
                  <a:cubicBezTo>
                    <a:pt x="1013841" y="162731"/>
                    <a:pt x="1005650" y="170906"/>
                    <a:pt x="1005650" y="180996"/>
                  </a:cubicBezTo>
                  <a:cubicBezTo>
                    <a:pt x="1005650" y="191086"/>
                    <a:pt x="1013841" y="199260"/>
                    <a:pt x="1023938" y="199260"/>
                  </a:cubicBezTo>
                  <a:cubicBezTo>
                    <a:pt x="1034035" y="199260"/>
                    <a:pt x="1042226" y="191086"/>
                    <a:pt x="1042226" y="180996"/>
                  </a:cubicBezTo>
                  <a:cubicBezTo>
                    <a:pt x="1042226" y="170906"/>
                    <a:pt x="1034035" y="162731"/>
                    <a:pt x="1023938" y="162731"/>
                  </a:cubicBezTo>
                  <a:close/>
                  <a:moveTo>
                    <a:pt x="932498" y="528021"/>
                  </a:moveTo>
                  <a:cubicBezTo>
                    <a:pt x="922338" y="527983"/>
                    <a:pt x="914147" y="536164"/>
                    <a:pt x="914083" y="546285"/>
                  </a:cubicBezTo>
                  <a:cubicBezTo>
                    <a:pt x="914019" y="556407"/>
                    <a:pt x="922211" y="564638"/>
                    <a:pt x="932371" y="564676"/>
                  </a:cubicBezTo>
                  <a:cubicBezTo>
                    <a:pt x="942531" y="564714"/>
                    <a:pt x="950723" y="556533"/>
                    <a:pt x="950786" y="546412"/>
                  </a:cubicBezTo>
                  <a:cubicBezTo>
                    <a:pt x="950786" y="546367"/>
                    <a:pt x="950786" y="546330"/>
                    <a:pt x="950786" y="546285"/>
                  </a:cubicBezTo>
                  <a:cubicBezTo>
                    <a:pt x="950786" y="536195"/>
                    <a:pt x="942594" y="528021"/>
                    <a:pt x="932498" y="528021"/>
                  </a:cubicBezTo>
                  <a:close/>
                  <a:moveTo>
                    <a:pt x="932498" y="436698"/>
                  </a:moveTo>
                  <a:cubicBezTo>
                    <a:pt x="922401" y="436698"/>
                    <a:pt x="914210" y="444873"/>
                    <a:pt x="914210" y="454963"/>
                  </a:cubicBezTo>
                  <a:cubicBezTo>
                    <a:pt x="914210" y="465053"/>
                    <a:pt x="922401" y="473227"/>
                    <a:pt x="932498" y="473227"/>
                  </a:cubicBezTo>
                  <a:cubicBezTo>
                    <a:pt x="942594" y="473227"/>
                    <a:pt x="950786" y="465053"/>
                    <a:pt x="950786" y="454963"/>
                  </a:cubicBezTo>
                  <a:cubicBezTo>
                    <a:pt x="950786" y="444873"/>
                    <a:pt x="942594" y="436698"/>
                    <a:pt x="932498" y="436698"/>
                  </a:cubicBezTo>
                  <a:close/>
                  <a:moveTo>
                    <a:pt x="932498" y="345376"/>
                  </a:moveTo>
                  <a:cubicBezTo>
                    <a:pt x="922401" y="345376"/>
                    <a:pt x="914210" y="353551"/>
                    <a:pt x="914210" y="363640"/>
                  </a:cubicBezTo>
                  <a:cubicBezTo>
                    <a:pt x="914210" y="373730"/>
                    <a:pt x="922401" y="381905"/>
                    <a:pt x="932498" y="381905"/>
                  </a:cubicBezTo>
                  <a:cubicBezTo>
                    <a:pt x="942594" y="381905"/>
                    <a:pt x="950786" y="373730"/>
                    <a:pt x="950786" y="363640"/>
                  </a:cubicBezTo>
                  <a:cubicBezTo>
                    <a:pt x="950786" y="353551"/>
                    <a:pt x="942594" y="345376"/>
                    <a:pt x="932498" y="345376"/>
                  </a:cubicBezTo>
                  <a:close/>
                  <a:moveTo>
                    <a:pt x="1069658" y="299715"/>
                  </a:moveTo>
                  <a:cubicBezTo>
                    <a:pt x="1059562" y="299715"/>
                    <a:pt x="1051370" y="307890"/>
                    <a:pt x="1051370" y="317979"/>
                  </a:cubicBezTo>
                  <a:cubicBezTo>
                    <a:pt x="1051370" y="328069"/>
                    <a:pt x="1059562" y="336244"/>
                    <a:pt x="1069658" y="336244"/>
                  </a:cubicBezTo>
                  <a:cubicBezTo>
                    <a:pt x="1079754" y="336244"/>
                    <a:pt x="1087946" y="328069"/>
                    <a:pt x="1087946" y="317979"/>
                  </a:cubicBezTo>
                  <a:cubicBezTo>
                    <a:pt x="1087946" y="307890"/>
                    <a:pt x="1079754" y="299715"/>
                    <a:pt x="1069658" y="299715"/>
                  </a:cubicBezTo>
                  <a:close/>
                  <a:moveTo>
                    <a:pt x="886778" y="25748"/>
                  </a:moveTo>
                  <a:cubicBezTo>
                    <a:pt x="876681" y="25748"/>
                    <a:pt x="868490" y="33922"/>
                    <a:pt x="868490" y="44012"/>
                  </a:cubicBezTo>
                  <a:cubicBezTo>
                    <a:pt x="868490" y="54102"/>
                    <a:pt x="876681" y="62277"/>
                    <a:pt x="886778" y="62277"/>
                  </a:cubicBezTo>
                  <a:cubicBezTo>
                    <a:pt x="896875" y="62277"/>
                    <a:pt x="905066" y="54102"/>
                    <a:pt x="905066" y="44012"/>
                  </a:cubicBezTo>
                  <a:cubicBezTo>
                    <a:pt x="904939" y="33998"/>
                    <a:pt x="896811" y="25938"/>
                    <a:pt x="886778" y="25938"/>
                  </a:cubicBezTo>
                  <a:close/>
                  <a:moveTo>
                    <a:pt x="932498" y="162731"/>
                  </a:moveTo>
                  <a:cubicBezTo>
                    <a:pt x="922401" y="162731"/>
                    <a:pt x="914210" y="170906"/>
                    <a:pt x="914210" y="180996"/>
                  </a:cubicBezTo>
                  <a:cubicBezTo>
                    <a:pt x="914210" y="191086"/>
                    <a:pt x="922401" y="199260"/>
                    <a:pt x="932498" y="199260"/>
                  </a:cubicBezTo>
                  <a:cubicBezTo>
                    <a:pt x="942594" y="199260"/>
                    <a:pt x="950786" y="191086"/>
                    <a:pt x="950786" y="180996"/>
                  </a:cubicBezTo>
                  <a:cubicBezTo>
                    <a:pt x="950786" y="170906"/>
                    <a:pt x="942594" y="162731"/>
                    <a:pt x="932498" y="162731"/>
                  </a:cubicBezTo>
                  <a:close/>
                  <a:moveTo>
                    <a:pt x="978218" y="482359"/>
                  </a:moveTo>
                  <a:cubicBezTo>
                    <a:pt x="968122" y="482359"/>
                    <a:pt x="959930" y="490534"/>
                    <a:pt x="959930" y="500624"/>
                  </a:cubicBezTo>
                  <a:cubicBezTo>
                    <a:pt x="959930" y="510714"/>
                    <a:pt x="968122" y="518888"/>
                    <a:pt x="978218" y="518888"/>
                  </a:cubicBezTo>
                  <a:cubicBezTo>
                    <a:pt x="988314" y="518888"/>
                    <a:pt x="996506" y="510714"/>
                    <a:pt x="996506" y="500624"/>
                  </a:cubicBezTo>
                  <a:cubicBezTo>
                    <a:pt x="996379" y="490610"/>
                    <a:pt x="988251" y="482550"/>
                    <a:pt x="978218" y="482550"/>
                  </a:cubicBezTo>
                  <a:close/>
                  <a:moveTo>
                    <a:pt x="978218" y="299715"/>
                  </a:moveTo>
                  <a:cubicBezTo>
                    <a:pt x="968122" y="299715"/>
                    <a:pt x="959930" y="307890"/>
                    <a:pt x="959930" y="317979"/>
                  </a:cubicBezTo>
                  <a:cubicBezTo>
                    <a:pt x="959930" y="328069"/>
                    <a:pt x="968122" y="336244"/>
                    <a:pt x="978218" y="336244"/>
                  </a:cubicBezTo>
                  <a:cubicBezTo>
                    <a:pt x="988314" y="336244"/>
                    <a:pt x="996506" y="328069"/>
                    <a:pt x="996506" y="317979"/>
                  </a:cubicBezTo>
                  <a:cubicBezTo>
                    <a:pt x="996506" y="307890"/>
                    <a:pt x="988314" y="299715"/>
                    <a:pt x="978218" y="299715"/>
                  </a:cubicBezTo>
                  <a:close/>
                  <a:moveTo>
                    <a:pt x="978218" y="391037"/>
                  </a:moveTo>
                  <a:cubicBezTo>
                    <a:pt x="968122" y="391037"/>
                    <a:pt x="959930" y="399212"/>
                    <a:pt x="959930" y="409302"/>
                  </a:cubicBezTo>
                  <a:cubicBezTo>
                    <a:pt x="959930" y="419391"/>
                    <a:pt x="968122" y="427566"/>
                    <a:pt x="978218" y="427566"/>
                  </a:cubicBezTo>
                  <a:cubicBezTo>
                    <a:pt x="988314" y="427566"/>
                    <a:pt x="996506" y="419391"/>
                    <a:pt x="996506" y="409302"/>
                  </a:cubicBezTo>
                  <a:cubicBezTo>
                    <a:pt x="996506" y="399212"/>
                    <a:pt x="988314" y="391037"/>
                    <a:pt x="978218" y="391037"/>
                  </a:cubicBezTo>
                  <a:close/>
                  <a:moveTo>
                    <a:pt x="932498" y="71409"/>
                  </a:moveTo>
                  <a:cubicBezTo>
                    <a:pt x="922401" y="71409"/>
                    <a:pt x="914210" y="79584"/>
                    <a:pt x="914210" y="89673"/>
                  </a:cubicBezTo>
                  <a:cubicBezTo>
                    <a:pt x="914210" y="99763"/>
                    <a:pt x="922401" y="107938"/>
                    <a:pt x="932498" y="107938"/>
                  </a:cubicBezTo>
                  <a:cubicBezTo>
                    <a:pt x="942594" y="107938"/>
                    <a:pt x="950786" y="99763"/>
                    <a:pt x="950786" y="89673"/>
                  </a:cubicBezTo>
                  <a:cubicBezTo>
                    <a:pt x="950786" y="79584"/>
                    <a:pt x="942594" y="71409"/>
                    <a:pt x="932498" y="71409"/>
                  </a:cubicBezTo>
                  <a:close/>
                  <a:moveTo>
                    <a:pt x="932498" y="254054"/>
                  </a:moveTo>
                  <a:cubicBezTo>
                    <a:pt x="922401" y="254054"/>
                    <a:pt x="914210" y="262228"/>
                    <a:pt x="914210" y="272318"/>
                  </a:cubicBezTo>
                  <a:cubicBezTo>
                    <a:pt x="914210" y="282408"/>
                    <a:pt x="922401" y="290583"/>
                    <a:pt x="932498" y="290583"/>
                  </a:cubicBezTo>
                  <a:cubicBezTo>
                    <a:pt x="942594" y="290583"/>
                    <a:pt x="950786" y="282408"/>
                    <a:pt x="950786" y="272318"/>
                  </a:cubicBezTo>
                  <a:cubicBezTo>
                    <a:pt x="950659" y="262304"/>
                    <a:pt x="942531" y="254244"/>
                    <a:pt x="932498" y="254244"/>
                  </a:cubicBezTo>
                  <a:close/>
                  <a:moveTo>
                    <a:pt x="1206818" y="162731"/>
                  </a:moveTo>
                  <a:cubicBezTo>
                    <a:pt x="1196722" y="162731"/>
                    <a:pt x="1188530" y="170906"/>
                    <a:pt x="1188530" y="180996"/>
                  </a:cubicBezTo>
                  <a:cubicBezTo>
                    <a:pt x="1188530" y="191086"/>
                    <a:pt x="1196722" y="199260"/>
                    <a:pt x="1206818" y="199260"/>
                  </a:cubicBezTo>
                  <a:cubicBezTo>
                    <a:pt x="1216914" y="199260"/>
                    <a:pt x="1225106" y="191086"/>
                    <a:pt x="1225106" y="180996"/>
                  </a:cubicBezTo>
                  <a:cubicBezTo>
                    <a:pt x="1225106" y="170906"/>
                    <a:pt x="1216914" y="162731"/>
                    <a:pt x="1206818" y="162731"/>
                  </a:cubicBezTo>
                  <a:close/>
                  <a:moveTo>
                    <a:pt x="1206818" y="71409"/>
                  </a:moveTo>
                  <a:cubicBezTo>
                    <a:pt x="1196722" y="71409"/>
                    <a:pt x="1188530" y="79584"/>
                    <a:pt x="1188530" y="89673"/>
                  </a:cubicBezTo>
                  <a:cubicBezTo>
                    <a:pt x="1188530" y="99763"/>
                    <a:pt x="1196722" y="107938"/>
                    <a:pt x="1206818" y="107938"/>
                  </a:cubicBezTo>
                  <a:cubicBezTo>
                    <a:pt x="1216914" y="107938"/>
                    <a:pt x="1225106" y="99763"/>
                    <a:pt x="1225106" y="89673"/>
                  </a:cubicBezTo>
                  <a:cubicBezTo>
                    <a:pt x="1225106" y="79584"/>
                    <a:pt x="1216914" y="71409"/>
                    <a:pt x="1206818" y="71409"/>
                  </a:cubicBezTo>
                  <a:close/>
                  <a:moveTo>
                    <a:pt x="1188593" y="272318"/>
                  </a:moveTo>
                  <a:cubicBezTo>
                    <a:pt x="1188593" y="276599"/>
                    <a:pt x="1190117" y="280734"/>
                    <a:pt x="1192912" y="283987"/>
                  </a:cubicBezTo>
                  <a:cubicBezTo>
                    <a:pt x="1198309" y="274221"/>
                    <a:pt x="1203706" y="264327"/>
                    <a:pt x="1209104" y="254307"/>
                  </a:cubicBezTo>
                  <a:cubicBezTo>
                    <a:pt x="1208342" y="254244"/>
                    <a:pt x="1207643" y="254244"/>
                    <a:pt x="1206881" y="254307"/>
                  </a:cubicBezTo>
                  <a:cubicBezTo>
                    <a:pt x="1196849" y="254307"/>
                    <a:pt x="1188721" y="262330"/>
                    <a:pt x="1188593" y="272318"/>
                  </a:cubicBezTo>
                  <a:close/>
                  <a:moveTo>
                    <a:pt x="658241" y="436698"/>
                  </a:moveTo>
                  <a:cubicBezTo>
                    <a:pt x="648145" y="436698"/>
                    <a:pt x="639953" y="444873"/>
                    <a:pt x="639953" y="454963"/>
                  </a:cubicBezTo>
                  <a:cubicBezTo>
                    <a:pt x="639953" y="465053"/>
                    <a:pt x="648145" y="473227"/>
                    <a:pt x="658241" y="473227"/>
                  </a:cubicBezTo>
                  <a:cubicBezTo>
                    <a:pt x="668338" y="473227"/>
                    <a:pt x="676529" y="465053"/>
                    <a:pt x="676529" y="454963"/>
                  </a:cubicBezTo>
                  <a:cubicBezTo>
                    <a:pt x="676529" y="444873"/>
                    <a:pt x="668338" y="436698"/>
                    <a:pt x="658241" y="436698"/>
                  </a:cubicBezTo>
                  <a:cubicBezTo>
                    <a:pt x="658241" y="436698"/>
                    <a:pt x="658178" y="436698"/>
                    <a:pt x="658178" y="436698"/>
                  </a:cubicBezTo>
                  <a:close/>
                  <a:moveTo>
                    <a:pt x="1161162" y="25748"/>
                  </a:moveTo>
                  <a:cubicBezTo>
                    <a:pt x="1151065" y="25748"/>
                    <a:pt x="1142874" y="33922"/>
                    <a:pt x="1142874" y="44012"/>
                  </a:cubicBezTo>
                  <a:cubicBezTo>
                    <a:pt x="1142874" y="54102"/>
                    <a:pt x="1151065" y="62277"/>
                    <a:pt x="1161162" y="62277"/>
                  </a:cubicBezTo>
                  <a:cubicBezTo>
                    <a:pt x="1171258" y="62277"/>
                    <a:pt x="1179450" y="54102"/>
                    <a:pt x="1179450" y="44012"/>
                  </a:cubicBezTo>
                  <a:cubicBezTo>
                    <a:pt x="1179323" y="33973"/>
                    <a:pt x="1171131" y="25900"/>
                    <a:pt x="1161098" y="25938"/>
                  </a:cubicBezTo>
                  <a:close/>
                  <a:moveTo>
                    <a:pt x="1280034" y="89673"/>
                  </a:moveTo>
                  <a:cubicBezTo>
                    <a:pt x="1280034" y="93859"/>
                    <a:pt x="1281494" y="97911"/>
                    <a:pt x="1284161" y="101152"/>
                  </a:cubicBezTo>
                  <a:cubicBezTo>
                    <a:pt x="1288606" y="91322"/>
                    <a:pt x="1293051" y="81493"/>
                    <a:pt x="1297432" y="71536"/>
                  </a:cubicBezTo>
                  <a:cubicBezTo>
                    <a:pt x="1287717" y="71942"/>
                    <a:pt x="1279970" y="79939"/>
                    <a:pt x="1279970" y="89673"/>
                  </a:cubicBezTo>
                  <a:close/>
                  <a:moveTo>
                    <a:pt x="1069722" y="208392"/>
                  </a:moveTo>
                  <a:cubicBezTo>
                    <a:pt x="1059625" y="208392"/>
                    <a:pt x="1051434" y="216567"/>
                    <a:pt x="1051434" y="226657"/>
                  </a:cubicBezTo>
                  <a:cubicBezTo>
                    <a:pt x="1051434" y="236747"/>
                    <a:pt x="1059625" y="244921"/>
                    <a:pt x="1069722" y="244921"/>
                  </a:cubicBezTo>
                  <a:cubicBezTo>
                    <a:pt x="1079818" y="244921"/>
                    <a:pt x="1088010" y="236747"/>
                    <a:pt x="1088010" y="226657"/>
                  </a:cubicBezTo>
                  <a:cubicBezTo>
                    <a:pt x="1088010" y="216567"/>
                    <a:pt x="1079818" y="208392"/>
                    <a:pt x="1069722" y="208392"/>
                  </a:cubicBezTo>
                  <a:cubicBezTo>
                    <a:pt x="1069722" y="208392"/>
                    <a:pt x="1069658" y="208392"/>
                    <a:pt x="1069658" y="208392"/>
                  </a:cubicBezTo>
                  <a:close/>
                  <a:moveTo>
                    <a:pt x="1252601" y="25748"/>
                  </a:moveTo>
                  <a:cubicBezTo>
                    <a:pt x="1242505" y="25748"/>
                    <a:pt x="1234313" y="33922"/>
                    <a:pt x="1234313" y="44012"/>
                  </a:cubicBezTo>
                  <a:cubicBezTo>
                    <a:pt x="1234313" y="54102"/>
                    <a:pt x="1242505" y="62277"/>
                    <a:pt x="1252601" y="62277"/>
                  </a:cubicBezTo>
                  <a:cubicBezTo>
                    <a:pt x="1262698" y="62277"/>
                    <a:pt x="1270889" y="54102"/>
                    <a:pt x="1270889" y="44012"/>
                  </a:cubicBezTo>
                  <a:cubicBezTo>
                    <a:pt x="1270762" y="33973"/>
                    <a:pt x="1262571" y="25900"/>
                    <a:pt x="1252538" y="25938"/>
                  </a:cubicBezTo>
                  <a:close/>
                  <a:moveTo>
                    <a:pt x="1252601" y="117070"/>
                  </a:moveTo>
                  <a:cubicBezTo>
                    <a:pt x="1242505" y="117070"/>
                    <a:pt x="1234313" y="125245"/>
                    <a:pt x="1234313" y="135335"/>
                  </a:cubicBezTo>
                  <a:cubicBezTo>
                    <a:pt x="1234313" y="145424"/>
                    <a:pt x="1242505" y="153599"/>
                    <a:pt x="1252601" y="153599"/>
                  </a:cubicBezTo>
                  <a:cubicBezTo>
                    <a:pt x="1255396" y="153574"/>
                    <a:pt x="1258189" y="152901"/>
                    <a:pt x="1260729" y="151633"/>
                  </a:cubicBezTo>
                  <a:cubicBezTo>
                    <a:pt x="1263904" y="144847"/>
                    <a:pt x="1267079" y="138062"/>
                    <a:pt x="1270318" y="131149"/>
                  </a:cubicBezTo>
                  <a:cubicBezTo>
                    <a:pt x="1268413" y="122879"/>
                    <a:pt x="1261047" y="117032"/>
                    <a:pt x="1252538" y="117070"/>
                  </a:cubicBezTo>
                  <a:close/>
                  <a:moveTo>
                    <a:pt x="1280224" y="0"/>
                  </a:moveTo>
                  <a:cubicBezTo>
                    <a:pt x="1281050" y="9982"/>
                    <a:pt x="1289812" y="17396"/>
                    <a:pt x="1299846" y="16558"/>
                  </a:cubicBezTo>
                  <a:cubicBezTo>
                    <a:pt x="1308672" y="15816"/>
                    <a:pt x="1315657" y="8821"/>
                    <a:pt x="1316419" y="0"/>
                  </a:cubicBezTo>
                  <a:close/>
                  <a:moveTo>
                    <a:pt x="1115124" y="345376"/>
                  </a:moveTo>
                  <a:cubicBezTo>
                    <a:pt x="1105027" y="345376"/>
                    <a:pt x="1096836" y="353551"/>
                    <a:pt x="1096836" y="363640"/>
                  </a:cubicBezTo>
                  <a:cubicBezTo>
                    <a:pt x="1096836" y="373730"/>
                    <a:pt x="1105027" y="381905"/>
                    <a:pt x="1115124" y="381905"/>
                  </a:cubicBezTo>
                  <a:cubicBezTo>
                    <a:pt x="1125221" y="381905"/>
                    <a:pt x="1133412" y="373730"/>
                    <a:pt x="1133412" y="363640"/>
                  </a:cubicBezTo>
                  <a:cubicBezTo>
                    <a:pt x="1133412" y="353652"/>
                    <a:pt x="1125411" y="345515"/>
                    <a:pt x="1115378" y="345376"/>
                  </a:cubicBezTo>
                  <a:close/>
                  <a:moveTo>
                    <a:pt x="1115124" y="254054"/>
                  </a:moveTo>
                  <a:cubicBezTo>
                    <a:pt x="1105027" y="254054"/>
                    <a:pt x="1096836" y="262228"/>
                    <a:pt x="1096836" y="272318"/>
                  </a:cubicBezTo>
                  <a:cubicBezTo>
                    <a:pt x="1096836" y="282408"/>
                    <a:pt x="1105027" y="290583"/>
                    <a:pt x="1115124" y="290583"/>
                  </a:cubicBezTo>
                  <a:cubicBezTo>
                    <a:pt x="1125221" y="290583"/>
                    <a:pt x="1133412" y="282408"/>
                    <a:pt x="1133412" y="272318"/>
                  </a:cubicBezTo>
                  <a:cubicBezTo>
                    <a:pt x="1133285" y="262406"/>
                    <a:pt x="1125284" y="254383"/>
                    <a:pt x="1115378" y="254244"/>
                  </a:cubicBezTo>
                  <a:close/>
                  <a:moveTo>
                    <a:pt x="1069404" y="25748"/>
                  </a:moveTo>
                  <a:cubicBezTo>
                    <a:pt x="1059307" y="25748"/>
                    <a:pt x="1051116" y="33922"/>
                    <a:pt x="1051116" y="44012"/>
                  </a:cubicBezTo>
                  <a:cubicBezTo>
                    <a:pt x="1051116" y="54102"/>
                    <a:pt x="1059307" y="62277"/>
                    <a:pt x="1069404" y="62277"/>
                  </a:cubicBezTo>
                  <a:cubicBezTo>
                    <a:pt x="1079500" y="62277"/>
                    <a:pt x="1087692" y="54102"/>
                    <a:pt x="1087692" y="44012"/>
                  </a:cubicBezTo>
                  <a:cubicBezTo>
                    <a:pt x="1087565" y="34100"/>
                    <a:pt x="1079564" y="26078"/>
                    <a:pt x="1069658" y="25938"/>
                  </a:cubicBezTo>
                  <a:close/>
                  <a:moveTo>
                    <a:pt x="1069404" y="117070"/>
                  </a:moveTo>
                  <a:cubicBezTo>
                    <a:pt x="1059307" y="117070"/>
                    <a:pt x="1051116" y="125245"/>
                    <a:pt x="1051116" y="135335"/>
                  </a:cubicBezTo>
                  <a:cubicBezTo>
                    <a:pt x="1051116" y="145424"/>
                    <a:pt x="1059307" y="153599"/>
                    <a:pt x="1069404" y="153599"/>
                  </a:cubicBezTo>
                  <a:cubicBezTo>
                    <a:pt x="1079500" y="153599"/>
                    <a:pt x="1087692" y="145424"/>
                    <a:pt x="1087692" y="135335"/>
                  </a:cubicBezTo>
                  <a:cubicBezTo>
                    <a:pt x="1087692" y="125346"/>
                    <a:pt x="1079627" y="117210"/>
                    <a:pt x="1069658" y="117070"/>
                  </a:cubicBezTo>
                  <a:close/>
                  <a:moveTo>
                    <a:pt x="1160844" y="299715"/>
                  </a:moveTo>
                  <a:cubicBezTo>
                    <a:pt x="1150748" y="299715"/>
                    <a:pt x="1142556" y="307890"/>
                    <a:pt x="1142556" y="317979"/>
                  </a:cubicBezTo>
                  <a:cubicBezTo>
                    <a:pt x="1142556" y="328069"/>
                    <a:pt x="1150748" y="336244"/>
                    <a:pt x="1160844" y="336244"/>
                  </a:cubicBezTo>
                  <a:lnTo>
                    <a:pt x="1162495" y="336244"/>
                  </a:lnTo>
                  <a:cubicBezTo>
                    <a:pt x="1167512" y="327790"/>
                    <a:pt x="1172528" y="319330"/>
                    <a:pt x="1177544" y="310876"/>
                  </a:cubicBezTo>
                  <a:cubicBezTo>
                    <a:pt x="1174750" y="304255"/>
                    <a:pt x="1168274" y="299892"/>
                    <a:pt x="1161098" y="299715"/>
                  </a:cubicBezTo>
                  <a:close/>
                  <a:moveTo>
                    <a:pt x="1160844" y="208392"/>
                  </a:moveTo>
                  <a:cubicBezTo>
                    <a:pt x="1150748" y="208392"/>
                    <a:pt x="1142556" y="216567"/>
                    <a:pt x="1142556" y="226657"/>
                  </a:cubicBezTo>
                  <a:cubicBezTo>
                    <a:pt x="1142556" y="236747"/>
                    <a:pt x="1150748" y="244921"/>
                    <a:pt x="1160844" y="244921"/>
                  </a:cubicBezTo>
                  <a:cubicBezTo>
                    <a:pt x="1170940" y="244921"/>
                    <a:pt x="1179132" y="236747"/>
                    <a:pt x="1179132" y="226657"/>
                  </a:cubicBezTo>
                  <a:cubicBezTo>
                    <a:pt x="1179132" y="216669"/>
                    <a:pt x="1171067" y="208532"/>
                    <a:pt x="1161098" y="208392"/>
                  </a:cubicBezTo>
                  <a:close/>
                  <a:moveTo>
                    <a:pt x="1115124" y="162731"/>
                  </a:moveTo>
                  <a:cubicBezTo>
                    <a:pt x="1105027" y="162731"/>
                    <a:pt x="1096836" y="170906"/>
                    <a:pt x="1096836" y="180996"/>
                  </a:cubicBezTo>
                  <a:cubicBezTo>
                    <a:pt x="1096836" y="191086"/>
                    <a:pt x="1105027" y="199260"/>
                    <a:pt x="1115124" y="199260"/>
                  </a:cubicBezTo>
                  <a:cubicBezTo>
                    <a:pt x="1125221" y="199260"/>
                    <a:pt x="1133412" y="191086"/>
                    <a:pt x="1133412" y="180996"/>
                  </a:cubicBezTo>
                  <a:cubicBezTo>
                    <a:pt x="1133412" y="171007"/>
                    <a:pt x="1125411" y="162871"/>
                    <a:pt x="1115378" y="162731"/>
                  </a:cubicBezTo>
                  <a:close/>
                  <a:moveTo>
                    <a:pt x="1115124" y="71409"/>
                  </a:moveTo>
                  <a:cubicBezTo>
                    <a:pt x="1105027" y="71409"/>
                    <a:pt x="1096836" y="79584"/>
                    <a:pt x="1096836" y="89673"/>
                  </a:cubicBezTo>
                  <a:cubicBezTo>
                    <a:pt x="1096836" y="99763"/>
                    <a:pt x="1105027" y="107938"/>
                    <a:pt x="1115124" y="107938"/>
                  </a:cubicBezTo>
                  <a:cubicBezTo>
                    <a:pt x="1125221" y="107938"/>
                    <a:pt x="1133412" y="99763"/>
                    <a:pt x="1133412" y="89673"/>
                  </a:cubicBezTo>
                  <a:cubicBezTo>
                    <a:pt x="1133412" y="79685"/>
                    <a:pt x="1125411" y="71548"/>
                    <a:pt x="1115378" y="71409"/>
                  </a:cubicBezTo>
                  <a:close/>
                  <a:moveTo>
                    <a:pt x="1160844" y="117070"/>
                  </a:moveTo>
                  <a:cubicBezTo>
                    <a:pt x="1150748" y="117070"/>
                    <a:pt x="1142556" y="125245"/>
                    <a:pt x="1142556" y="135335"/>
                  </a:cubicBezTo>
                  <a:cubicBezTo>
                    <a:pt x="1142556" y="145424"/>
                    <a:pt x="1150748" y="153599"/>
                    <a:pt x="1160844" y="153599"/>
                  </a:cubicBezTo>
                  <a:cubicBezTo>
                    <a:pt x="1170940" y="153599"/>
                    <a:pt x="1179132" y="145424"/>
                    <a:pt x="1179132" y="135335"/>
                  </a:cubicBezTo>
                  <a:cubicBezTo>
                    <a:pt x="1179132" y="125346"/>
                    <a:pt x="1171067" y="117210"/>
                    <a:pt x="1161098" y="117070"/>
                  </a:cubicBezTo>
                  <a:close/>
                  <a:moveTo>
                    <a:pt x="749364" y="619343"/>
                  </a:moveTo>
                  <a:cubicBezTo>
                    <a:pt x="739267" y="619343"/>
                    <a:pt x="731076" y="627518"/>
                    <a:pt x="731076" y="637607"/>
                  </a:cubicBezTo>
                  <a:cubicBezTo>
                    <a:pt x="731076" y="640747"/>
                    <a:pt x="731965" y="643822"/>
                    <a:pt x="733489" y="646549"/>
                  </a:cubicBezTo>
                  <a:cubicBezTo>
                    <a:pt x="743776" y="647057"/>
                    <a:pt x="754190" y="647310"/>
                    <a:pt x="764794" y="647374"/>
                  </a:cubicBezTo>
                  <a:cubicBezTo>
                    <a:pt x="770192" y="638850"/>
                    <a:pt x="767652" y="627568"/>
                    <a:pt x="759143" y="622171"/>
                  </a:cubicBezTo>
                  <a:cubicBezTo>
                    <a:pt x="756222" y="620326"/>
                    <a:pt x="752793" y="619349"/>
                    <a:pt x="749364" y="619343"/>
                  </a:cubicBezTo>
                  <a:close/>
                  <a:moveTo>
                    <a:pt x="749364" y="436698"/>
                  </a:moveTo>
                  <a:cubicBezTo>
                    <a:pt x="739267" y="436698"/>
                    <a:pt x="731076" y="444873"/>
                    <a:pt x="731076" y="454963"/>
                  </a:cubicBezTo>
                  <a:cubicBezTo>
                    <a:pt x="731076" y="465053"/>
                    <a:pt x="739267" y="473227"/>
                    <a:pt x="749364" y="473227"/>
                  </a:cubicBezTo>
                  <a:cubicBezTo>
                    <a:pt x="759461" y="473227"/>
                    <a:pt x="767652" y="465053"/>
                    <a:pt x="767652" y="454963"/>
                  </a:cubicBezTo>
                  <a:cubicBezTo>
                    <a:pt x="767652" y="444974"/>
                    <a:pt x="759587" y="436838"/>
                    <a:pt x="749618" y="436698"/>
                  </a:cubicBezTo>
                  <a:close/>
                  <a:moveTo>
                    <a:pt x="749364" y="528021"/>
                  </a:moveTo>
                  <a:cubicBezTo>
                    <a:pt x="739204" y="527983"/>
                    <a:pt x="731012" y="536164"/>
                    <a:pt x="730949" y="546285"/>
                  </a:cubicBezTo>
                  <a:cubicBezTo>
                    <a:pt x="730886" y="556407"/>
                    <a:pt x="739077" y="564638"/>
                    <a:pt x="749237" y="564676"/>
                  </a:cubicBezTo>
                  <a:cubicBezTo>
                    <a:pt x="759397" y="564714"/>
                    <a:pt x="767588" y="556533"/>
                    <a:pt x="767652" y="546412"/>
                  </a:cubicBezTo>
                  <a:cubicBezTo>
                    <a:pt x="767652" y="546367"/>
                    <a:pt x="767652" y="546330"/>
                    <a:pt x="767652" y="546285"/>
                  </a:cubicBezTo>
                  <a:cubicBezTo>
                    <a:pt x="767652" y="536297"/>
                    <a:pt x="759587" y="528160"/>
                    <a:pt x="749618" y="528021"/>
                  </a:cubicBezTo>
                  <a:close/>
                  <a:moveTo>
                    <a:pt x="703644" y="25748"/>
                  </a:moveTo>
                  <a:cubicBezTo>
                    <a:pt x="693548" y="25748"/>
                    <a:pt x="685356" y="33922"/>
                    <a:pt x="685356" y="44012"/>
                  </a:cubicBezTo>
                  <a:cubicBezTo>
                    <a:pt x="685356" y="54102"/>
                    <a:pt x="693548" y="62277"/>
                    <a:pt x="703644" y="62277"/>
                  </a:cubicBezTo>
                  <a:cubicBezTo>
                    <a:pt x="713740" y="62277"/>
                    <a:pt x="721932" y="54102"/>
                    <a:pt x="721932" y="44012"/>
                  </a:cubicBezTo>
                  <a:cubicBezTo>
                    <a:pt x="721805" y="34100"/>
                    <a:pt x="713804" y="26078"/>
                    <a:pt x="703898" y="25938"/>
                  </a:cubicBezTo>
                  <a:close/>
                  <a:moveTo>
                    <a:pt x="749364" y="162731"/>
                  </a:moveTo>
                  <a:cubicBezTo>
                    <a:pt x="739267" y="162731"/>
                    <a:pt x="731076" y="170906"/>
                    <a:pt x="731076" y="180996"/>
                  </a:cubicBezTo>
                  <a:cubicBezTo>
                    <a:pt x="731076" y="191086"/>
                    <a:pt x="739267" y="199260"/>
                    <a:pt x="749364" y="199260"/>
                  </a:cubicBezTo>
                  <a:cubicBezTo>
                    <a:pt x="759461" y="199260"/>
                    <a:pt x="767652" y="191086"/>
                    <a:pt x="767652" y="180996"/>
                  </a:cubicBezTo>
                  <a:cubicBezTo>
                    <a:pt x="767652" y="171007"/>
                    <a:pt x="759587" y="162871"/>
                    <a:pt x="749618" y="162731"/>
                  </a:cubicBezTo>
                  <a:close/>
                  <a:moveTo>
                    <a:pt x="749364" y="345376"/>
                  </a:moveTo>
                  <a:cubicBezTo>
                    <a:pt x="739267" y="345376"/>
                    <a:pt x="731076" y="353551"/>
                    <a:pt x="731076" y="363640"/>
                  </a:cubicBezTo>
                  <a:cubicBezTo>
                    <a:pt x="731076" y="373730"/>
                    <a:pt x="739267" y="381905"/>
                    <a:pt x="749364" y="381905"/>
                  </a:cubicBezTo>
                  <a:cubicBezTo>
                    <a:pt x="759461" y="381905"/>
                    <a:pt x="767652" y="373730"/>
                    <a:pt x="767652" y="363640"/>
                  </a:cubicBezTo>
                  <a:cubicBezTo>
                    <a:pt x="767652" y="353652"/>
                    <a:pt x="759587" y="345515"/>
                    <a:pt x="749618" y="345376"/>
                  </a:cubicBezTo>
                  <a:close/>
                  <a:moveTo>
                    <a:pt x="749364" y="71409"/>
                  </a:moveTo>
                  <a:cubicBezTo>
                    <a:pt x="739267" y="71409"/>
                    <a:pt x="731076" y="79584"/>
                    <a:pt x="731076" y="89673"/>
                  </a:cubicBezTo>
                  <a:cubicBezTo>
                    <a:pt x="731076" y="99763"/>
                    <a:pt x="739267" y="107938"/>
                    <a:pt x="749364" y="107938"/>
                  </a:cubicBezTo>
                  <a:cubicBezTo>
                    <a:pt x="759461" y="107938"/>
                    <a:pt x="767652" y="99763"/>
                    <a:pt x="767652" y="89673"/>
                  </a:cubicBezTo>
                  <a:cubicBezTo>
                    <a:pt x="767652" y="79685"/>
                    <a:pt x="759587" y="71548"/>
                    <a:pt x="749618" y="71409"/>
                  </a:cubicBezTo>
                  <a:close/>
                  <a:moveTo>
                    <a:pt x="703644" y="117070"/>
                  </a:moveTo>
                  <a:cubicBezTo>
                    <a:pt x="693548" y="117070"/>
                    <a:pt x="685356" y="125245"/>
                    <a:pt x="685356" y="135335"/>
                  </a:cubicBezTo>
                  <a:cubicBezTo>
                    <a:pt x="685356" y="145424"/>
                    <a:pt x="693548" y="153599"/>
                    <a:pt x="703644" y="153599"/>
                  </a:cubicBezTo>
                  <a:cubicBezTo>
                    <a:pt x="713740" y="153599"/>
                    <a:pt x="721932" y="145424"/>
                    <a:pt x="721932" y="135335"/>
                  </a:cubicBezTo>
                  <a:cubicBezTo>
                    <a:pt x="721932" y="125346"/>
                    <a:pt x="713867" y="117210"/>
                    <a:pt x="703898" y="117070"/>
                  </a:cubicBezTo>
                  <a:close/>
                  <a:moveTo>
                    <a:pt x="749364" y="254054"/>
                  </a:moveTo>
                  <a:cubicBezTo>
                    <a:pt x="739267" y="254054"/>
                    <a:pt x="731076" y="262228"/>
                    <a:pt x="731076" y="272318"/>
                  </a:cubicBezTo>
                  <a:cubicBezTo>
                    <a:pt x="731076" y="282408"/>
                    <a:pt x="739267" y="290583"/>
                    <a:pt x="749364" y="290583"/>
                  </a:cubicBezTo>
                  <a:cubicBezTo>
                    <a:pt x="759461" y="290583"/>
                    <a:pt x="767652" y="282408"/>
                    <a:pt x="767652" y="272318"/>
                  </a:cubicBezTo>
                  <a:cubicBezTo>
                    <a:pt x="767525" y="262406"/>
                    <a:pt x="759524" y="254383"/>
                    <a:pt x="749618" y="254244"/>
                  </a:cubicBezTo>
                  <a:close/>
                  <a:moveTo>
                    <a:pt x="703644" y="482359"/>
                  </a:moveTo>
                  <a:cubicBezTo>
                    <a:pt x="693548" y="482359"/>
                    <a:pt x="685356" y="490534"/>
                    <a:pt x="685356" y="500624"/>
                  </a:cubicBezTo>
                  <a:cubicBezTo>
                    <a:pt x="685356" y="510714"/>
                    <a:pt x="693548" y="518888"/>
                    <a:pt x="703644" y="518888"/>
                  </a:cubicBezTo>
                  <a:cubicBezTo>
                    <a:pt x="713740" y="518888"/>
                    <a:pt x="721932" y="510714"/>
                    <a:pt x="721932" y="500624"/>
                  </a:cubicBezTo>
                  <a:cubicBezTo>
                    <a:pt x="721805" y="490712"/>
                    <a:pt x="713804" y="482689"/>
                    <a:pt x="703898" y="482550"/>
                  </a:cubicBezTo>
                  <a:close/>
                  <a:moveTo>
                    <a:pt x="657924" y="71409"/>
                  </a:moveTo>
                  <a:cubicBezTo>
                    <a:pt x="647827" y="71409"/>
                    <a:pt x="639636" y="79584"/>
                    <a:pt x="639636" y="89673"/>
                  </a:cubicBezTo>
                  <a:cubicBezTo>
                    <a:pt x="639636" y="99763"/>
                    <a:pt x="647827" y="107938"/>
                    <a:pt x="657924" y="107938"/>
                  </a:cubicBezTo>
                  <a:cubicBezTo>
                    <a:pt x="668020" y="107938"/>
                    <a:pt x="676212" y="99763"/>
                    <a:pt x="676212" y="89673"/>
                  </a:cubicBezTo>
                  <a:cubicBezTo>
                    <a:pt x="676212" y="79685"/>
                    <a:pt x="668211" y="71548"/>
                    <a:pt x="658178" y="71409"/>
                  </a:cubicBezTo>
                  <a:close/>
                  <a:moveTo>
                    <a:pt x="886524" y="117070"/>
                  </a:moveTo>
                  <a:cubicBezTo>
                    <a:pt x="876427" y="117070"/>
                    <a:pt x="868236" y="125245"/>
                    <a:pt x="868236" y="135335"/>
                  </a:cubicBezTo>
                  <a:cubicBezTo>
                    <a:pt x="868236" y="145424"/>
                    <a:pt x="876427" y="153599"/>
                    <a:pt x="886524" y="153599"/>
                  </a:cubicBezTo>
                  <a:cubicBezTo>
                    <a:pt x="896620" y="153599"/>
                    <a:pt x="904812" y="145424"/>
                    <a:pt x="904812" y="135335"/>
                  </a:cubicBezTo>
                  <a:cubicBezTo>
                    <a:pt x="904812" y="125346"/>
                    <a:pt x="896811" y="117210"/>
                    <a:pt x="886778" y="117070"/>
                  </a:cubicBezTo>
                  <a:close/>
                  <a:moveTo>
                    <a:pt x="657924" y="162731"/>
                  </a:moveTo>
                  <a:cubicBezTo>
                    <a:pt x="647827" y="162731"/>
                    <a:pt x="639636" y="170906"/>
                    <a:pt x="639636" y="180996"/>
                  </a:cubicBezTo>
                  <a:cubicBezTo>
                    <a:pt x="639636" y="191086"/>
                    <a:pt x="647827" y="199260"/>
                    <a:pt x="657924" y="199260"/>
                  </a:cubicBezTo>
                  <a:cubicBezTo>
                    <a:pt x="668020" y="199260"/>
                    <a:pt x="676212" y="191086"/>
                    <a:pt x="676212" y="180996"/>
                  </a:cubicBezTo>
                  <a:cubicBezTo>
                    <a:pt x="676212" y="171007"/>
                    <a:pt x="668211" y="162871"/>
                    <a:pt x="658178" y="162731"/>
                  </a:cubicBezTo>
                  <a:close/>
                  <a:moveTo>
                    <a:pt x="657924" y="345376"/>
                  </a:moveTo>
                  <a:cubicBezTo>
                    <a:pt x="647827" y="345376"/>
                    <a:pt x="639636" y="353551"/>
                    <a:pt x="639636" y="363640"/>
                  </a:cubicBezTo>
                  <a:cubicBezTo>
                    <a:pt x="639636" y="373730"/>
                    <a:pt x="647827" y="381905"/>
                    <a:pt x="657924" y="381905"/>
                  </a:cubicBezTo>
                  <a:cubicBezTo>
                    <a:pt x="668020" y="381905"/>
                    <a:pt x="676212" y="373730"/>
                    <a:pt x="676212" y="363640"/>
                  </a:cubicBezTo>
                  <a:cubicBezTo>
                    <a:pt x="676212" y="353652"/>
                    <a:pt x="668211" y="345515"/>
                    <a:pt x="658178" y="345376"/>
                  </a:cubicBezTo>
                  <a:close/>
                  <a:moveTo>
                    <a:pt x="703644" y="391037"/>
                  </a:moveTo>
                  <a:cubicBezTo>
                    <a:pt x="693548" y="391037"/>
                    <a:pt x="685356" y="399212"/>
                    <a:pt x="685356" y="409302"/>
                  </a:cubicBezTo>
                  <a:cubicBezTo>
                    <a:pt x="685356" y="419391"/>
                    <a:pt x="693548" y="427566"/>
                    <a:pt x="703644" y="427566"/>
                  </a:cubicBezTo>
                  <a:cubicBezTo>
                    <a:pt x="713740" y="427566"/>
                    <a:pt x="721932" y="419391"/>
                    <a:pt x="721932" y="409302"/>
                  </a:cubicBezTo>
                  <a:cubicBezTo>
                    <a:pt x="721932" y="399313"/>
                    <a:pt x="713867" y="391177"/>
                    <a:pt x="703898" y="391037"/>
                  </a:cubicBezTo>
                  <a:close/>
                  <a:moveTo>
                    <a:pt x="703644" y="573682"/>
                  </a:moveTo>
                  <a:cubicBezTo>
                    <a:pt x="693548" y="573682"/>
                    <a:pt x="685356" y="581856"/>
                    <a:pt x="685356" y="591946"/>
                  </a:cubicBezTo>
                  <a:cubicBezTo>
                    <a:pt x="685356" y="602036"/>
                    <a:pt x="693548" y="610211"/>
                    <a:pt x="703644" y="610211"/>
                  </a:cubicBezTo>
                  <a:cubicBezTo>
                    <a:pt x="713740" y="610211"/>
                    <a:pt x="721932" y="602036"/>
                    <a:pt x="721932" y="591946"/>
                  </a:cubicBezTo>
                  <a:cubicBezTo>
                    <a:pt x="721932" y="581958"/>
                    <a:pt x="713867" y="573821"/>
                    <a:pt x="703898" y="573682"/>
                  </a:cubicBezTo>
                  <a:close/>
                  <a:moveTo>
                    <a:pt x="703644" y="208392"/>
                  </a:moveTo>
                  <a:cubicBezTo>
                    <a:pt x="693548" y="208392"/>
                    <a:pt x="685356" y="216567"/>
                    <a:pt x="685356" y="226657"/>
                  </a:cubicBezTo>
                  <a:cubicBezTo>
                    <a:pt x="685356" y="236747"/>
                    <a:pt x="693548" y="244921"/>
                    <a:pt x="703644" y="244921"/>
                  </a:cubicBezTo>
                  <a:cubicBezTo>
                    <a:pt x="713740" y="244921"/>
                    <a:pt x="721932" y="236747"/>
                    <a:pt x="721932" y="226657"/>
                  </a:cubicBezTo>
                  <a:cubicBezTo>
                    <a:pt x="721932" y="216669"/>
                    <a:pt x="713867" y="208532"/>
                    <a:pt x="703898" y="208392"/>
                  </a:cubicBezTo>
                  <a:close/>
                  <a:moveTo>
                    <a:pt x="703644" y="299715"/>
                  </a:moveTo>
                  <a:cubicBezTo>
                    <a:pt x="693548" y="299715"/>
                    <a:pt x="685356" y="307890"/>
                    <a:pt x="685356" y="317979"/>
                  </a:cubicBezTo>
                  <a:cubicBezTo>
                    <a:pt x="685356" y="328069"/>
                    <a:pt x="693548" y="336244"/>
                    <a:pt x="703644" y="336244"/>
                  </a:cubicBezTo>
                  <a:cubicBezTo>
                    <a:pt x="713740" y="336244"/>
                    <a:pt x="721932" y="328069"/>
                    <a:pt x="721932" y="317979"/>
                  </a:cubicBezTo>
                  <a:cubicBezTo>
                    <a:pt x="721932" y="307991"/>
                    <a:pt x="713867" y="299854"/>
                    <a:pt x="703898" y="299715"/>
                  </a:cubicBezTo>
                  <a:close/>
                  <a:moveTo>
                    <a:pt x="795084" y="573682"/>
                  </a:moveTo>
                  <a:cubicBezTo>
                    <a:pt x="784987" y="573682"/>
                    <a:pt x="776796" y="581856"/>
                    <a:pt x="776796" y="591946"/>
                  </a:cubicBezTo>
                  <a:cubicBezTo>
                    <a:pt x="776796" y="602036"/>
                    <a:pt x="784987" y="610211"/>
                    <a:pt x="795084" y="610211"/>
                  </a:cubicBezTo>
                  <a:cubicBezTo>
                    <a:pt x="805180" y="610211"/>
                    <a:pt x="813372" y="602036"/>
                    <a:pt x="813372" y="591946"/>
                  </a:cubicBezTo>
                  <a:cubicBezTo>
                    <a:pt x="813372" y="581958"/>
                    <a:pt x="805371" y="573821"/>
                    <a:pt x="795338" y="573682"/>
                  </a:cubicBezTo>
                  <a:close/>
                  <a:moveTo>
                    <a:pt x="657924" y="254054"/>
                  </a:moveTo>
                  <a:cubicBezTo>
                    <a:pt x="647827" y="254054"/>
                    <a:pt x="639636" y="262228"/>
                    <a:pt x="639636" y="272318"/>
                  </a:cubicBezTo>
                  <a:cubicBezTo>
                    <a:pt x="639636" y="282408"/>
                    <a:pt x="647827" y="290583"/>
                    <a:pt x="657924" y="290583"/>
                  </a:cubicBezTo>
                  <a:cubicBezTo>
                    <a:pt x="668020" y="290583"/>
                    <a:pt x="676212" y="282408"/>
                    <a:pt x="676212" y="272318"/>
                  </a:cubicBezTo>
                  <a:cubicBezTo>
                    <a:pt x="676085" y="262406"/>
                    <a:pt x="668084" y="254383"/>
                    <a:pt x="658178" y="254244"/>
                  </a:cubicBezTo>
                  <a:close/>
                  <a:moveTo>
                    <a:pt x="840804" y="162731"/>
                  </a:moveTo>
                  <a:cubicBezTo>
                    <a:pt x="830707" y="162731"/>
                    <a:pt x="822516" y="170906"/>
                    <a:pt x="822516" y="180996"/>
                  </a:cubicBezTo>
                  <a:cubicBezTo>
                    <a:pt x="822516" y="191086"/>
                    <a:pt x="830707" y="199260"/>
                    <a:pt x="840804" y="199260"/>
                  </a:cubicBezTo>
                  <a:cubicBezTo>
                    <a:pt x="850900" y="199260"/>
                    <a:pt x="859092" y="191086"/>
                    <a:pt x="859092" y="180996"/>
                  </a:cubicBezTo>
                  <a:cubicBezTo>
                    <a:pt x="859092" y="171007"/>
                    <a:pt x="851027" y="162871"/>
                    <a:pt x="841058" y="162731"/>
                  </a:cubicBezTo>
                  <a:close/>
                  <a:moveTo>
                    <a:pt x="840804" y="71409"/>
                  </a:moveTo>
                  <a:cubicBezTo>
                    <a:pt x="830707" y="71409"/>
                    <a:pt x="822516" y="79584"/>
                    <a:pt x="822516" y="89673"/>
                  </a:cubicBezTo>
                  <a:cubicBezTo>
                    <a:pt x="822516" y="99763"/>
                    <a:pt x="830707" y="107938"/>
                    <a:pt x="840804" y="107938"/>
                  </a:cubicBezTo>
                  <a:cubicBezTo>
                    <a:pt x="850900" y="107938"/>
                    <a:pt x="859092" y="99763"/>
                    <a:pt x="859092" y="89673"/>
                  </a:cubicBezTo>
                  <a:cubicBezTo>
                    <a:pt x="859092" y="79685"/>
                    <a:pt x="851027" y="71548"/>
                    <a:pt x="841058" y="71409"/>
                  </a:cubicBezTo>
                  <a:close/>
                  <a:moveTo>
                    <a:pt x="840804" y="345376"/>
                  </a:moveTo>
                  <a:cubicBezTo>
                    <a:pt x="830707" y="345376"/>
                    <a:pt x="822516" y="353551"/>
                    <a:pt x="822516" y="363640"/>
                  </a:cubicBezTo>
                  <a:cubicBezTo>
                    <a:pt x="822516" y="373730"/>
                    <a:pt x="830707" y="381905"/>
                    <a:pt x="840804" y="381905"/>
                  </a:cubicBezTo>
                  <a:cubicBezTo>
                    <a:pt x="850900" y="381905"/>
                    <a:pt x="859092" y="373730"/>
                    <a:pt x="859092" y="363640"/>
                  </a:cubicBezTo>
                  <a:cubicBezTo>
                    <a:pt x="859092" y="353652"/>
                    <a:pt x="851027" y="345515"/>
                    <a:pt x="841058" y="345376"/>
                  </a:cubicBezTo>
                  <a:close/>
                  <a:moveTo>
                    <a:pt x="886524" y="573682"/>
                  </a:moveTo>
                  <a:cubicBezTo>
                    <a:pt x="876427" y="573682"/>
                    <a:pt x="868236" y="581856"/>
                    <a:pt x="868236" y="591946"/>
                  </a:cubicBezTo>
                  <a:cubicBezTo>
                    <a:pt x="868236" y="602036"/>
                    <a:pt x="876427" y="610211"/>
                    <a:pt x="886524" y="610211"/>
                  </a:cubicBezTo>
                  <a:cubicBezTo>
                    <a:pt x="896620" y="610211"/>
                    <a:pt x="904812" y="602036"/>
                    <a:pt x="904812" y="591946"/>
                  </a:cubicBezTo>
                  <a:cubicBezTo>
                    <a:pt x="904812" y="581958"/>
                    <a:pt x="896811" y="573821"/>
                    <a:pt x="886778" y="573682"/>
                  </a:cubicBezTo>
                  <a:close/>
                  <a:moveTo>
                    <a:pt x="840804" y="254054"/>
                  </a:moveTo>
                  <a:cubicBezTo>
                    <a:pt x="830707" y="254054"/>
                    <a:pt x="822516" y="262228"/>
                    <a:pt x="822516" y="272318"/>
                  </a:cubicBezTo>
                  <a:cubicBezTo>
                    <a:pt x="822516" y="282408"/>
                    <a:pt x="830707" y="290583"/>
                    <a:pt x="840804" y="290583"/>
                  </a:cubicBezTo>
                  <a:cubicBezTo>
                    <a:pt x="850900" y="290583"/>
                    <a:pt x="859092" y="282408"/>
                    <a:pt x="859092" y="272318"/>
                  </a:cubicBezTo>
                  <a:cubicBezTo>
                    <a:pt x="858965" y="262406"/>
                    <a:pt x="850964" y="254383"/>
                    <a:pt x="841058" y="254244"/>
                  </a:cubicBezTo>
                  <a:close/>
                  <a:moveTo>
                    <a:pt x="886524" y="208392"/>
                  </a:moveTo>
                  <a:cubicBezTo>
                    <a:pt x="876427" y="208392"/>
                    <a:pt x="868236" y="216567"/>
                    <a:pt x="868236" y="226657"/>
                  </a:cubicBezTo>
                  <a:cubicBezTo>
                    <a:pt x="868236" y="236747"/>
                    <a:pt x="876427" y="244921"/>
                    <a:pt x="886524" y="244921"/>
                  </a:cubicBezTo>
                  <a:cubicBezTo>
                    <a:pt x="896620" y="244921"/>
                    <a:pt x="904812" y="236747"/>
                    <a:pt x="904812" y="226657"/>
                  </a:cubicBezTo>
                  <a:cubicBezTo>
                    <a:pt x="904812" y="216669"/>
                    <a:pt x="896811" y="208532"/>
                    <a:pt x="886778" y="208392"/>
                  </a:cubicBezTo>
                  <a:close/>
                  <a:moveTo>
                    <a:pt x="886524" y="299715"/>
                  </a:moveTo>
                  <a:cubicBezTo>
                    <a:pt x="876427" y="299715"/>
                    <a:pt x="868236" y="307890"/>
                    <a:pt x="868236" y="317979"/>
                  </a:cubicBezTo>
                  <a:cubicBezTo>
                    <a:pt x="868236" y="328069"/>
                    <a:pt x="876427" y="336244"/>
                    <a:pt x="886524" y="336244"/>
                  </a:cubicBezTo>
                  <a:cubicBezTo>
                    <a:pt x="896620" y="336244"/>
                    <a:pt x="904812" y="328069"/>
                    <a:pt x="904812" y="317979"/>
                  </a:cubicBezTo>
                  <a:cubicBezTo>
                    <a:pt x="904812" y="307991"/>
                    <a:pt x="896811" y="299854"/>
                    <a:pt x="886778" y="299715"/>
                  </a:cubicBezTo>
                  <a:close/>
                  <a:moveTo>
                    <a:pt x="886524" y="391037"/>
                  </a:moveTo>
                  <a:cubicBezTo>
                    <a:pt x="876427" y="391037"/>
                    <a:pt x="868236" y="399212"/>
                    <a:pt x="868236" y="409302"/>
                  </a:cubicBezTo>
                  <a:cubicBezTo>
                    <a:pt x="868236" y="419391"/>
                    <a:pt x="876427" y="427566"/>
                    <a:pt x="886524" y="427566"/>
                  </a:cubicBezTo>
                  <a:cubicBezTo>
                    <a:pt x="896620" y="427566"/>
                    <a:pt x="904812" y="419391"/>
                    <a:pt x="904812" y="409302"/>
                  </a:cubicBezTo>
                  <a:cubicBezTo>
                    <a:pt x="904812" y="399313"/>
                    <a:pt x="896811" y="391177"/>
                    <a:pt x="886778" y="391037"/>
                  </a:cubicBezTo>
                  <a:close/>
                  <a:moveTo>
                    <a:pt x="886524" y="482359"/>
                  </a:moveTo>
                  <a:cubicBezTo>
                    <a:pt x="876427" y="482359"/>
                    <a:pt x="868236" y="490534"/>
                    <a:pt x="868236" y="500624"/>
                  </a:cubicBezTo>
                  <a:cubicBezTo>
                    <a:pt x="868236" y="510714"/>
                    <a:pt x="876427" y="518888"/>
                    <a:pt x="886524" y="518888"/>
                  </a:cubicBezTo>
                  <a:cubicBezTo>
                    <a:pt x="896620" y="518888"/>
                    <a:pt x="904812" y="510714"/>
                    <a:pt x="904812" y="500624"/>
                  </a:cubicBezTo>
                  <a:cubicBezTo>
                    <a:pt x="904685" y="490712"/>
                    <a:pt x="896684" y="482689"/>
                    <a:pt x="886778" y="482550"/>
                  </a:cubicBezTo>
                  <a:close/>
                  <a:moveTo>
                    <a:pt x="795084" y="391037"/>
                  </a:moveTo>
                  <a:cubicBezTo>
                    <a:pt x="784987" y="391037"/>
                    <a:pt x="776796" y="399212"/>
                    <a:pt x="776796" y="409302"/>
                  </a:cubicBezTo>
                  <a:cubicBezTo>
                    <a:pt x="776796" y="419391"/>
                    <a:pt x="784987" y="427566"/>
                    <a:pt x="795084" y="427566"/>
                  </a:cubicBezTo>
                  <a:cubicBezTo>
                    <a:pt x="805180" y="427566"/>
                    <a:pt x="813372" y="419391"/>
                    <a:pt x="813372" y="409302"/>
                  </a:cubicBezTo>
                  <a:cubicBezTo>
                    <a:pt x="813372" y="399313"/>
                    <a:pt x="805371" y="391177"/>
                    <a:pt x="795338" y="391037"/>
                  </a:cubicBezTo>
                  <a:close/>
                  <a:moveTo>
                    <a:pt x="795084" y="299715"/>
                  </a:moveTo>
                  <a:cubicBezTo>
                    <a:pt x="784987" y="299715"/>
                    <a:pt x="776796" y="307890"/>
                    <a:pt x="776796" y="317979"/>
                  </a:cubicBezTo>
                  <a:cubicBezTo>
                    <a:pt x="776796" y="328069"/>
                    <a:pt x="784987" y="336244"/>
                    <a:pt x="795084" y="336244"/>
                  </a:cubicBezTo>
                  <a:cubicBezTo>
                    <a:pt x="805180" y="336244"/>
                    <a:pt x="813372" y="328069"/>
                    <a:pt x="813372" y="317979"/>
                  </a:cubicBezTo>
                  <a:cubicBezTo>
                    <a:pt x="813372" y="307991"/>
                    <a:pt x="805371" y="299854"/>
                    <a:pt x="795338" y="299715"/>
                  </a:cubicBezTo>
                  <a:close/>
                  <a:moveTo>
                    <a:pt x="840804" y="436698"/>
                  </a:moveTo>
                  <a:cubicBezTo>
                    <a:pt x="830707" y="436698"/>
                    <a:pt x="822516" y="444873"/>
                    <a:pt x="822516" y="454963"/>
                  </a:cubicBezTo>
                  <a:cubicBezTo>
                    <a:pt x="822516" y="465053"/>
                    <a:pt x="830707" y="473227"/>
                    <a:pt x="840804" y="473227"/>
                  </a:cubicBezTo>
                  <a:cubicBezTo>
                    <a:pt x="850900" y="473227"/>
                    <a:pt x="859092" y="465053"/>
                    <a:pt x="859092" y="454963"/>
                  </a:cubicBezTo>
                  <a:cubicBezTo>
                    <a:pt x="859092" y="444974"/>
                    <a:pt x="851027" y="436838"/>
                    <a:pt x="841058" y="436698"/>
                  </a:cubicBezTo>
                  <a:close/>
                  <a:moveTo>
                    <a:pt x="795084" y="208392"/>
                  </a:moveTo>
                  <a:cubicBezTo>
                    <a:pt x="784987" y="208392"/>
                    <a:pt x="776796" y="216567"/>
                    <a:pt x="776796" y="226657"/>
                  </a:cubicBezTo>
                  <a:cubicBezTo>
                    <a:pt x="776796" y="236747"/>
                    <a:pt x="784987" y="244921"/>
                    <a:pt x="795084" y="244921"/>
                  </a:cubicBezTo>
                  <a:cubicBezTo>
                    <a:pt x="805180" y="244921"/>
                    <a:pt x="813372" y="236747"/>
                    <a:pt x="813372" y="226657"/>
                  </a:cubicBezTo>
                  <a:cubicBezTo>
                    <a:pt x="813372" y="216669"/>
                    <a:pt x="805371" y="208532"/>
                    <a:pt x="795338" y="208392"/>
                  </a:cubicBezTo>
                  <a:close/>
                  <a:moveTo>
                    <a:pt x="795084" y="482359"/>
                  </a:moveTo>
                  <a:cubicBezTo>
                    <a:pt x="784987" y="482359"/>
                    <a:pt x="776796" y="490534"/>
                    <a:pt x="776796" y="500624"/>
                  </a:cubicBezTo>
                  <a:cubicBezTo>
                    <a:pt x="776796" y="510714"/>
                    <a:pt x="784987" y="518888"/>
                    <a:pt x="795084" y="518888"/>
                  </a:cubicBezTo>
                  <a:cubicBezTo>
                    <a:pt x="805180" y="518888"/>
                    <a:pt x="813372" y="510714"/>
                    <a:pt x="813372" y="500624"/>
                  </a:cubicBezTo>
                  <a:cubicBezTo>
                    <a:pt x="813245" y="490712"/>
                    <a:pt x="805244" y="482689"/>
                    <a:pt x="795338" y="482550"/>
                  </a:cubicBezTo>
                  <a:close/>
                  <a:moveTo>
                    <a:pt x="795084" y="117070"/>
                  </a:moveTo>
                  <a:cubicBezTo>
                    <a:pt x="784987" y="117070"/>
                    <a:pt x="776796" y="125245"/>
                    <a:pt x="776796" y="135335"/>
                  </a:cubicBezTo>
                  <a:cubicBezTo>
                    <a:pt x="776796" y="145424"/>
                    <a:pt x="784987" y="153599"/>
                    <a:pt x="795084" y="153599"/>
                  </a:cubicBezTo>
                  <a:cubicBezTo>
                    <a:pt x="805180" y="153599"/>
                    <a:pt x="813372" y="145424"/>
                    <a:pt x="813372" y="135335"/>
                  </a:cubicBezTo>
                  <a:cubicBezTo>
                    <a:pt x="813372" y="125346"/>
                    <a:pt x="805371" y="117210"/>
                    <a:pt x="795338" y="117070"/>
                  </a:cubicBezTo>
                  <a:close/>
                  <a:moveTo>
                    <a:pt x="840804" y="528021"/>
                  </a:moveTo>
                  <a:cubicBezTo>
                    <a:pt x="830644" y="527983"/>
                    <a:pt x="822452" y="536164"/>
                    <a:pt x="822389" y="546285"/>
                  </a:cubicBezTo>
                  <a:cubicBezTo>
                    <a:pt x="822325" y="556407"/>
                    <a:pt x="830517" y="564638"/>
                    <a:pt x="840677" y="564676"/>
                  </a:cubicBezTo>
                  <a:cubicBezTo>
                    <a:pt x="850837" y="564714"/>
                    <a:pt x="859028" y="556533"/>
                    <a:pt x="859092" y="546412"/>
                  </a:cubicBezTo>
                  <a:cubicBezTo>
                    <a:pt x="859092" y="546367"/>
                    <a:pt x="859092" y="546330"/>
                    <a:pt x="859092" y="546285"/>
                  </a:cubicBezTo>
                  <a:cubicBezTo>
                    <a:pt x="859092" y="536297"/>
                    <a:pt x="851027" y="528160"/>
                    <a:pt x="841058" y="528021"/>
                  </a:cubicBezTo>
                  <a:close/>
                  <a:moveTo>
                    <a:pt x="840804" y="619343"/>
                  </a:moveTo>
                  <a:cubicBezTo>
                    <a:pt x="830707" y="619343"/>
                    <a:pt x="822516" y="627518"/>
                    <a:pt x="822516" y="637607"/>
                  </a:cubicBezTo>
                  <a:cubicBezTo>
                    <a:pt x="822516" y="639148"/>
                    <a:pt x="822770" y="640683"/>
                    <a:pt x="823151" y="642174"/>
                  </a:cubicBezTo>
                  <a:cubicBezTo>
                    <a:pt x="835089" y="639814"/>
                    <a:pt x="846837" y="636701"/>
                    <a:pt x="858393" y="632851"/>
                  </a:cubicBezTo>
                  <a:cubicBezTo>
                    <a:pt x="856298" y="624994"/>
                    <a:pt x="849186" y="619489"/>
                    <a:pt x="841058" y="619343"/>
                  </a:cubicBezTo>
                  <a:close/>
                  <a:moveTo>
                    <a:pt x="795084" y="25748"/>
                  </a:moveTo>
                  <a:cubicBezTo>
                    <a:pt x="784987" y="25748"/>
                    <a:pt x="776796" y="33922"/>
                    <a:pt x="776796" y="44012"/>
                  </a:cubicBezTo>
                  <a:cubicBezTo>
                    <a:pt x="776796" y="54102"/>
                    <a:pt x="784987" y="62277"/>
                    <a:pt x="795084" y="62277"/>
                  </a:cubicBezTo>
                  <a:cubicBezTo>
                    <a:pt x="805180" y="62277"/>
                    <a:pt x="813372" y="54102"/>
                    <a:pt x="813372" y="44012"/>
                  </a:cubicBezTo>
                  <a:cubicBezTo>
                    <a:pt x="813245" y="34100"/>
                    <a:pt x="805244" y="26078"/>
                    <a:pt x="795338" y="25938"/>
                  </a:cubicBezTo>
                  <a:close/>
                </a:path>
              </a:pathLst>
            </a:custGeom>
            <a:solidFill>
              <a:srgbClr val="F0028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26"/>
            <p:cNvSpPr/>
            <p:nvPr/>
          </p:nvSpPr>
          <p:spPr>
            <a:xfrm>
              <a:off x="4433316" y="3203434"/>
              <a:ext cx="1359026" cy="913651"/>
            </a:xfrm>
            <a:custGeom>
              <a:avLst/>
              <a:gdLst/>
              <a:ahLst/>
              <a:cxnLst/>
              <a:rect l="l" t="t" r="r" b="b"/>
              <a:pathLst>
                <a:path w="1812035" h="1218201" extrusionOk="0">
                  <a:moveTo>
                    <a:pt x="877760" y="1218202"/>
                  </a:moveTo>
                  <a:cubicBezTo>
                    <a:pt x="1373442" y="1218202"/>
                    <a:pt x="1576959" y="444118"/>
                    <a:pt x="1812036" y="0"/>
                  </a:cubicBezTo>
                  <a:lnTo>
                    <a:pt x="0" y="0"/>
                  </a:lnTo>
                  <a:cubicBezTo>
                    <a:pt x="243967" y="601269"/>
                    <a:pt x="522922" y="1218202"/>
                    <a:pt x="877760" y="1218202"/>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26"/>
            <p:cNvSpPr/>
            <p:nvPr/>
          </p:nvSpPr>
          <p:spPr>
            <a:xfrm>
              <a:off x="3474719" y="2357234"/>
              <a:ext cx="958596" cy="846206"/>
            </a:xfrm>
            <a:custGeom>
              <a:avLst/>
              <a:gdLst/>
              <a:ahLst/>
              <a:cxnLst/>
              <a:rect l="l" t="t" r="r" b="b"/>
              <a:pathLst>
                <a:path w="1278128" h="1128274" extrusionOk="0">
                  <a:moveTo>
                    <a:pt x="641922" y="0"/>
                  </a:moveTo>
                  <a:cubicBezTo>
                    <a:pt x="371729" y="0"/>
                    <a:pt x="243142" y="659994"/>
                    <a:pt x="0" y="1128275"/>
                  </a:cubicBezTo>
                  <a:lnTo>
                    <a:pt x="1278128" y="1128275"/>
                  </a:lnTo>
                  <a:cubicBezTo>
                    <a:pt x="1046290" y="557066"/>
                    <a:pt x="845947" y="0"/>
                    <a:pt x="641922" y="0"/>
                  </a:cubicBezTo>
                  <a:close/>
                </a:path>
              </a:pathLst>
            </a:custGeom>
            <a:solidFill>
              <a:srgbClr val="FF3D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26"/>
            <p:cNvSpPr/>
            <p:nvPr/>
          </p:nvSpPr>
          <p:spPr>
            <a:xfrm>
              <a:off x="5792342" y="2975558"/>
              <a:ext cx="530066" cy="227878"/>
            </a:xfrm>
            <a:custGeom>
              <a:avLst/>
              <a:gdLst/>
              <a:ahLst/>
              <a:cxnLst/>
              <a:rect l="l" t="t" r="r" b="b"/>
              <a:pathLst>
                <a:path w="706755" h="303837" extrusionOk="0">
                  <a:moveTo>
                    <a:pt x="320167" y="0"/>
                  </a:moveTo>
                  <a:cubicBezTo>
                    <a:pt x="194310" y="0"/>
                    <a:pt x="94615" y="125251"/>
                    <a:pt x="0" y="303837"/>
                  </a:cubicBezTo>
                  <a:lnTo>
                    <a:pt x="706755" y="303837"/>
                  </a:lnTo>
                  <a:cubicBezTo>
                    <a:pt x="594932" y="135335"/>
                    <a:pt x="483933" y="0"/>
                    <a:pt x="320167" y="0"/>
                  </a:cubicBezTo>
                  <a:close/>
                </a:path>
              </a:pathLst>
            </a:custGeom>
            <a:solidFill>
              <a:srgbClr val="A54F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26"/>
            <p:cNvSpPr/>
            <p:nvPr/>
          </p:nvSpPr>
          <p:spPr>
            <a:xfrm>
              <a:off x="0" y="2737741"/>
              <a:ext cx="464201" cy="465648"/>
            </a:xfrm>
            <a:custGeom>
              <a:avLst/>
              <a:gdLst/>
              <a:ahLst/>
              <a:cxnLst/>
              <a:rect l="l" t="t" r="r" b="b"/>
              <a:pathLst>
                <a:path w="618934" h="620864" extrusionOk="0">
                  <a:moveTo>
                    <a:pt x="0" y="0"/>
                  </a:moveTo>
                  <a:lnTo>
                    <a:pt x="0" y="620865"/>
                  </a:lnTo>
                  <a:lnTo>
                    <a:pt x="618935" y="620865"/>
                  </a:lnTo>
                  <a:cubicBezTo>
                    <a:pt x="480632" y="309101"/>
                    <a:pt x="339535" y="1459"/>
                    <a:pt x="0" y="0"/>
                  </a:cubicBezTo>
                  <a:close/>
                </a:path>
              </a:pathLst>
            </a:custGeom>
            <a:gradFill>
              <a:gsLst>
                <a:gs pos="0">
                  <a:srgbClr val="BEF176"/>
                </a:gs>
                <a:gs pos="100000">
                  <a:srgbClr val="17A89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26"/>
            <p:cNvSpPr/>
            <p:nvPr/>
          </p:nvSpPr>
          <p:spPr>
            <a:xfrm>
              <a:off x="8765190" y="3203434"/>
              <a:ext cx="378809" cy="485483"/>
            </a:xfrm>
            <a:custGeom>
              <a:avLst/>
              <a:gdLst/>
              <a:ahLst/>
              <a:cxnLst/>
              <a:rect l="l" t="t" r="r" b="b"/>
              <a:pathLst>
                <a:path w="505079" h="647310" extrusionOk="0">
                  <a:moveTo>
                    <a:pt x="0" y="0"/>
                  </a:moveTo>
                  <a:cubicBezTo>
                    <a:pt x="127000" y="368460"/>
                    <a:pt x="278765" y="644013"/>
                    <a:pt x="505079" y="647310"/>
                  </a:cubicBezTo>
                  <a:lnTo>
                    <a:pt x="505079" y="0"/>
                  </a:lnTo>
                  <a:close/>
                </a:path>
              </a:pathLst>
            </a:custGeom>
            <a:gradFill>
              <a:gsLst>
                <a:gs pos="0">
                  <a:srgbClr val="FF826C"/>
                </a:gs>
                <a:gs pos="100000">
                  <a:srgbClr val="FF3E4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26"/>
            <p:cNvSpPr/>
            <p:nvPr/>
          </p:nvSpPr>
          <p:spPr>
            <a:xfrm>
              <a:off x="1894904" y="2489983"/>
              <a:ext cx="794003" cy="713456"/>
            </a:xfrm>
            <a:custGeom>
              <a:avLst/>
              <a:gdLst/>
              <a:ahLst/>
              <a:cxnLst/>
              <a:rect l="l" t="t" r="r" b="b"/>
              <a:pathLst>
                <a:path w="1058671" h="951274" extrusionOk="0">
                  <a:moveTo>
                    <a:pt x="584200" y="0"/>
                  </a:moveTo>
                  <a:cubicBezTo>
                    <a:pt x="388938" y="0"/>
                    <a:pt x="206692" y="447289"/>
                    <a:pt x="0" y="951274"/>
                  </a:cubicBezTo>
                  <a:lnTo>
                    <a:pt x="1058672" y="951274"/>
                  </a:lnTo>
                  <a:cubicBezTo>
                    <a:pt x="920623" y="672805"/>
                    <a:pt x="806005" y="314808"/>
                    <a:pt x="664654" y="17313"/>
                  </a:cubicBezTo>
                  <a:cubicBezTo>
                    <a:pt x="639312" y="6075"/>
                    <a:pt x="611924" y="184"/>
                    <a:pt x="584200" y="0"/>
                  </a:cubicBezTo>
                  <a:close/>
                </a:path>
              </a:pathLst>
            </a:custGeom>
            <a:solidFill>
              <a:srgbClr val="FF80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165;p26"/>
            <p:cNvSpPr/>
            <p:nvPr/>
          </p:nvSpPr>
          <p:spPr>
            <a:xfrm>
              <a:off x="5288756" y="3203434"/>
              <a:ext cx="940450" cy="428073"/>
            </a:xfrm>
            <a:custGeom>
              <a:avLst/>
              <a:gdLst/>
              <a:ahLst/>
              <a:cxnLst/>
              <a:rect l="l" t="t" r="r" b="b"/>
              <a:pathLst>
                <a:path w="1253934" h="570764" extrusionOk="0">
                  <a:moveTo>
                    <a:pt x="569913" y="570765"/>
                  </a:moveTo>
                  <a:cubicBezTo>
                    <a:pt x="852488" y="570765"/>
                    <a:pt x="1068959" y="318106"/>
                    <a:pt x="1253934" y="0"/>
                  </a:cubicBezTo>
                  <a:lnTo>
                    <a:pt x="0" y="0"/>
                  </a:lnTo>
                  <a:cubicBezTo>
                    <a:pt x="142240" y="325336"/>
                    <a:pt x="312674" y="570765"/>
                    <a:pt x="569913" y="570765"/>
                  </a:cubicBezTo>
                  <a:close/>
                </a:path>
              </a:pathLst>
            </a:custGeom>
            <a:solidFill>
              <a:srgbClr val="7DFF29">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26"/>
            <p:cNvSpPr/>
            <p:nvPr/>
          </p:nvSpPr>
          <p:spPr>
            <a:xfrm>
              <a:off x="8514492" y="2394856"/>
              <a:ext cx="629507" cy="808583"/>
            </a:xfrm>
            <a:custGeom>
              <a:avLst/>
              <a:gdLst/>
              <a:ahLst/>
              <a:cxnLst/>
              <a:rect l="l" t="t" r="r" b="b"/>
              <a:pathLst>
                <a:path w="839343" h="1078110" extrusionOk="0">
                  <a:moveTo>
                    <a:pt x="0" y="1078111"/>
                  </a:moveTo>
                  <a:lnTo>
                    <a:pt x="839343" y="1078111"/>
                  </a:lnTo>
                  <a:lnTo>
                    <a:pt x="839343" y="0"/>
                  </a:lnTo>
                  <a:cubicBezTo>
                    <a:pt x="537274" y="5898"/>
                    <a:pt x="328867" y="647881"/>
                    <a:pt x="0" y="1078111"/>
                  </a:cubicBezTo>
                  <a:close/>
                </a:path>
              </a:pathLst>
            </a:custGeom>
            <a:solidFill>
              <a:srgbClr val="FF96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26"/>
            <p:cNvSpPr/>
            <p:nvPr/>
          </p:nvSpPr>
          <p:spPr>
            <a:xfrm>
              <a:off x="3876675" y="2014492"/>
              <a:ext cx="1398460" cy="1189045"/>
            </a:xfrm>
            <a:custGeom>
              <a:avLst/>
              <a:gdLst/>
              <a:ahLst/>
              <a:cxnLst/>
              <a:rect l="l" t="t" r="r" b="b"/>
              <a:pathLst>
                <a:path w="1864614" h="1585393" extrusionOk="0">
                  <a:moveTo>
                    <a:pt x="215900" y="962880"/>
                  </a:moveTo>
                  <a:lnTo>
                    <a:pt x="839153" y="1585267"/>
                  </a:lnTo>
                  <a:lnTo>
                    <a:pt x="866648" y="1585267"/>
                  </a:lnTo>
                  <a:lnTo>
                    <a:pt x="223329" y="942523"/>
                  </a:lnTo>
                  <a:close/>
                  <a:moveTo>
                    <a:pt x="194754" y="1023761"/>
                  </a:moveTo>
                  <a:lnTo>
                    <a:pt x="757047" y="1585267"/>
                  </a:lnTo>
                  <a:lnTo>
                    <a:pt x="784542" y="1585267"/>
                  </a:lnTo>
                  <a:lnTo>
                    <a:pt x="201866" y="1003341"/>
                  </a:lnTo>
                  <a:cubicBezTo>
                    <a:pt x="199771" y="1010190"/>
                    <a:pt x="197358" y="1016976"/>
                    <a:pt x="195009" y="1023761"/>
                  </a:cubicBezTo>
                  <a:close/>
                  <a:moveTo>
                    <a:pt x="173990" y="1084833"/>
                  </a:moveTo>
                  <a:lnTo>
                    <a:pt x="675132" y="1585267"/>
                  </a:lnTo>
                  <a:lnTo>
                    <a:pt x="702691" y="1585267"/>
                  </a:lnTo>
                  <a:lnTo>
                    <a:pt x="181039" y="1064349"/>
                  </a:lnTo>
                  <a:close/>
                  <a:moveTo>
                    <a:pt x="259143" y="841751"/>
                  </a:moveTo>
                  <a:lnTo>
                    <a:pt x="1003681" y="1585267"/>
                  </a:lnTo>
                  <a:lnTo>
                    <a:pt x="1031177" y="1585267"/>
                  </a:lnTo>
                  <a:lnTo>
                    <a:pt x="266700" y="821584"/>
                  </a:lnTo>
                  <a:close/>
                  <a:moveTo>
                    <a:pt x="237490" y="902188"/>
                  </a:moveTo>
                  <a:lnTo>
                    <a:pt x="921512" y="1585267"/>
                  </a:lnTo>
                  <a:lnTo>
                    <a:pt x="949071" y="1585267"/>
                  </a:lnTo>
                  <a:lnTo>
                    <a:pt x="244729" y="881895"/>
                  </a:lnTo>
                  <a:close/>
                  <a:moveTo>
                    <a:pt x="303657" y="722207"/>
                  </a:moveTo>
                  <a:lnTo>
                    <a:pt x="1167892" y="1585267"/>
                  </a:lnTo>
                  <a:lnTo>
                    <a:pt x="1195451" y="1585267"/>
                  </a:lnTo>
                  <a:lnTo>
                    <a:pt x="311150" y="702358"/>
                  </a:lnTo>
                  <a:cubicBezTo>
                    <a:pt x="308801" y="708953"/>
                    <a:pt x="306260" y="715549"/>
                    <a:pt x="303657" y="722207"/>
                  </a:cubicBezTo>
                  <a:close/>
                  <a:moveTo>
                    <a:pt x="281178" y="781757"/>
                  </a:moveTo>
                  <a:lnTo>
                    <a:pt x="1085850" y="1585267"/>
                  </a:lnTo>
                  <a:lnTo>
                    <a:pt x="1113346" y="1585267"/>
                  </a:lnTo>
                  <a:lnTo>
                    <a:pt x="288671" y="761717"/>
                  </a:lnTo>
                  <a:cubicBezTo>
                    <a:pt x="286131" y="768376"/>
                    <a:pt x="283654" y="775035"/>
                    <a:pt x="281178" y="781757"/>
                  </a:cubicBezTo>
                  <a:close/>
                  <a:moveTo>
                    <a:pt x="45657" y="1448727"/>
                  </a:moveTo>
                  <a:lnTo>
                    <a:pt x="182372" y="1585267"/>
                  </a:lnTo>
                  <a:lnTo>
                    <a:pt x="209867" y="1585267"/>
                  </a:lnTo>
                  <a:lnTo>
                    <a:pt x="53086" y="1428687"/>
                  </a:lnTo>
                  <a:close/>
                  <a:moveTo>
                    <a:pt x="23051" y="1508150"/>
                  </a:moveTo>
                  <a:lnTo>
                    <a:pt x="100266" y="1585267"/>
                  </a:lnTo>
                  <a:lnTo>
                    <a:pt x="127762" y="1585267"/>
                  </a:lnTo>
                  <a:lnTo>
                    <a:pt x="30671" y="1488300"/>
                  </a:lnTo>
                  <a:close/>
                  <a:moveTo>
                    <a:pt x="67501" y="1388797"/>
                  </a:moveTo>
                  <a:lnTo>
                    <a:pt x="264351" y="1585394"/>
                  </a:lnTo>
                  <a:lnTo>
                    <a:pt x="292100" y="1585394"/>
                  </a:lnTo>
                  <a:lnTo>
                    <a:pt x="75121" y="1368757"/>
                  </a:lnTo>
                  <a:close/>
                  <a:moveTo>
                    <a:pt x="326517" y="663228"/>
                  </a:moveTo>
                  <a:lnTo>
                    <a:pt x="1249807" y="1585267"/>
                  </a:lnTo>
                  <a:lnTo>
                    <a:pt x="1277303" y="1585267"/>
                  </a:lnTo>
                  <a:lnTo>
                    <a:pt x="334709" y="643632"/>
                  </a:lnTo>
                  <a:cubicBezTo>
                    <a:pt x="332041" y="650164"/>
                    <a:pt x="329374" y="656696"/>
                    <a:pt x="326771" y="663228"/>
                  </a:cubicBezTo>
                  <a:close/>
                  <a:moveTo>
                    <a:pt x="153035" y="1145905"/>
                  </a:moveTo>
                  <a:lnTo>
                    <a:pt x="593027" y="1585267"/>
                  </a:lnTo>
                  <a:lnTo>
                    <a:pt x="620522" y="1585267"/>
                  </a:lnTo>
                  <a:lnTo>
                    <a:pt x="160084" y="1125421"/>
                  </a:lnTo>
                  <a:close/>
                  <a:moveTo>
                    <a:pt x="0" y="1566812"/>
                  </a:moveTo>
                  <a:lnTo>
                    <a:pt x="18288" y="1585077"/>
                  </a:lnTo>
                  <a:lnTo>
                    <a:pt x="45847" y="1585077"/>
                  </a:lnTo>
                  <a:lnTo>
                    <a:pt x="7747" y="1547026"/>
                  </a:lnTo>
                  <a:cubicBezTo>
                    <a:pt x="5080" y="1554128"/>
                    <a:pt x="2413" y="1560470"/>
                    <a:pt x="0" y="1566812"/>
                  </a:cubicBezTo>
                  <a:close/>
                  <a:moveTo>
                    <a:pt x="132207" y="1206723"/>
                  </a:moveTo>
                  <a:lnTo>
                    <a:pt x="511111" y="1585077"/>
                  </a:lnTo>
                  <a:lnTo>
                    <a:pt x="538607" y="1585077"/>
                  </a:lnTo>
                  <a:lnTo>
                    <a:pt x="139065" y="1186302"/>
                  </a:lnTo>
                  <a:close/>
                  <a:moveTo>
                    <a:pt x="110998" y="1267605"/>
                  </a:moveTo>
                  <a:lnTo>
                    <a:pt x="428942" y="1585077"/>
                  </a:lnTo>
                  <a:lnTo>
                    <a:pt x="456438" y="1585077"/>
                  </a:lnTo>
                  <a:lnTo>
                    <a:pt x="118110" y="1247184"/>
                  </a:lnTo>
                  <a:cubicBezTo>
                    <a:pt x="115570" y="1254223"/>
                    <a:pt x="113221" y="1261009"/>
                    <a:pt x="110808" y="1267795"/>
                  </a:cubicBezTo>
                  <a:close/>
                  <a:moveTo>
                    <a:pt x="89662" y="1328233"/>
                  </a:moveTo>
                  <a:lnTo>
                    <a:pt x="346837" y="1585077"/>
                  </a:lnTo>
                  <a:lnTo>
                    <a:pt x="374333" y="1585077"/>
                  </a:lnTo>
                  <a:lnTo>
                    <a:pt x="96838" y="1307939"/>
                  </a:lnTo>
                  <a:cubicBezTo>
                    <a:pt x="94234" y="1314915"/>
                    <a:pt x="91884" y="1321701"/>
                    <a:pt x="89472" y="1328423"/>
                  </a:cubicBezTo>
                  <a:close/>
                  <a:moveTo>
                    <a:pt x="1792922" y="1361400"/>
                  </a:moveTo>
                  <a:lnTo>
                    <a:pt x="599122" y="169137"/>
                  </a:lnTo>
                  <a:cubicBezTo>
                    <a:pt x="594868" y="173956"/>
                    <a:pt x="590614" y="178966"/>
                    <a:pt x="586422" y="183976"/>
                  </a:cubicBezTo>
                  <a:lnTo>
                    <a:pt x="1809750" y="1405920"/>
                  </a:lnTo>
                  <a:cubicBezTo>
                    <a:pt x="1804035" y="1391251"/>
                    <a:pt x="1798383" y="1376475"/>
                    <a:pt x="1792732" y="1361591"/>
                  </a:cubicBezTo>
                  <a:close/>
                  <a:moveTo>
                    <a:pt x="1608772" y="849171"/>
                  </a:moveTo>
                  <a:lnTo>
                    <a:pt x="785876" y="27967"/>
                  </a:lnTo>
                  <a:cubicBezTo>
                    <a:pt x="779526" y="30631"/>
                    <a:pt x="773176" y="33421"/>
                    <a:pt x="766826" y="36402"/>
                  </a:cubicBezTo>
                  <a:lnTo>
                    <a:pt x="1624076" y="892549"/>
                  </a:lnTo>
                  <a:close/>
                  <a:moveTo>
                    <a:pt x="1745488" y="1231837"/>
                  </a:moveTo>
                  <a:lnTo>
                    <a:pt x="638873" y="127217"/>
                  </a:lnTo>
                  <a:cubicBezTo>
                    <a:pt x="634238" y="131720"/>
                    <a:pt x="629603" y="136222"/>
                    <a:pt x="625030" y="140915"/>
                  </a:cubicBezTo>
                  <a:lnTo>
                    <a:pt x="1760728" y="1275088"/>
                  </a:lnTo>
                  <a:close/>
                  <a:moveTo>
                    <a:pt x="1700149" y="1104493"/>
                  </a:moveTo>
                  <a:lnTo>
                    <a:pt x="682689" y="89166"/>
                  </a:lnTo>
                  <a:cubicBezTo>
                    <a:pt x="677609" y="93161"/>
                    <a:pt x="672528" y="97347"/>
                    <a:pt x="667512" y="101533"/>
                  </a:cubicBezTo>
                  <a:lnTo>
                    <a:pt x="1714818" y="1147490"/>
                  </a:lnTo>
                  <a:close/>
                  <a:moveTo>
                    <a:pt x="1558734" y="717197"/>
                  </a:moveTo>
                  <a:lnTo>
                    <a:pt x="848423" y="8435"/>
                  </a:lnTo>
                  <a:cubicBezTo>
                    <a:pt x="841058" y="10020"/>
                    <a:pt x="833691" y="11859"/>
                    <a:pt x="826453" y="13952"/>
                  </a:cubicBezTo>
                  <a:lnTo>
                    <a:pt x="1575753" y="762288"/>
                  </a:lnTo>
                  <a:cubicBezTo>
                    <a:pt x="1569974" y="747239"/>
                    <a:pt x="1564132" y="732272"/>
                    <a:pt x="1558354" y="717388"/>
                  </a:cubicBezTo>
                  <a:close/>
                  <a:moveTo>
                    <a:pt x="1655128" y="977593"/>
                  </a:moveTo>
                  <a:lnTo>
                    <a:pt x="731266" y="55491"/>
                  </a:lnTo>
                  <a:cubicBezTo>
                    <a:pt x="725615" y="58852"/>
                    <a:pt x="719963" y="62404"/>
                    <a:pt x="714375" y="66082"/>
                  </a:cubicBezTo>
                  <a:lnTo>
                    <a:pt x="1670050" y="1020337"/>
                  </a:lnTo>
                  <a:cubicBezTo>
                    <a:pt x="1664843" y="1006131"/>
                    <a:pt x="1659827" y="991925"/>
                    <a:pt x="1654746" y="977783"/>
                  </a:cubicBezTo>
                  <a:close/>
                  <a:moveTo>
                    <a:pt x="1289876" y="202621"/>
                  </a:moveTo>
                  <a:lnTo>
                    <a:pt x="1173035" y="85995"/>
                  </a:lnTo>
                  <a:cubicBezTo>
                    <a:pt x="1150029" y="68341"/>
                    <a:pt x="1125385" y="52924"/>
                    <a:pt x="1099439" y="39954"/>
                  </a:cubicBezTo>
                  <a:lnTo>
                    <a:pt x="1356423" y="296544"/>
                  </a:lnTo>
                  <a:cubicBezTo>
                    <a:pt x="1335786" y="264142"/>
                    <a:pt x="1313434" y="232854"/>
                    <a:pt x="1289495" y="202812"/>
                  </a:cubicBezTo>
                  <a:close/>
                  <a:moveTo>
                    <a:pt x="1501457" y="577994"/>
                  </a:moveTo>
                  <a:lnTo>
                    <a:pt x="922147" y="0"/>
                  </a:lnTo>
                  <a:cubicBezTo>
                    <a:pt x="913321" y="0"/>
                    <a:pt x="904558" y="634"/>
                    <a:pt x="895922" y="1332"/>
                  </a:cubicBezTo>
                  <a:lnTo>
                    <a:pt x="1521396" y="625938"/>
                  </a:lnTo>
                  <a:cubicBezTo>
                    <a:pt x="1514666" y="609894"/>
                    <a:pt x="1507934" y="593912"/>
                    <a:pt x="1501077" y="578185"/>
                  </a:cubicBezTo>
                  <a:close/>
                  <a:moveTo>
                    <a:pt x="1428496" y="423127"/>
                  </a:moveTo>
                  <a:lnTo>
                    <a:pt x="1013841" y="9576"/>
                  </a:lnTo>
                  <a:cubicBezTo>
                    <a:pt x="1002792" y="7039"/>
                    <a:pt x="991597" y="4926"/>
                    <a:pt x="980250" y="3234"/>
                  </a:cubicBezTo>
                  <a:lnTo>
                    <a:pt x="1455293" y="477667"/>
                  </a:lnTo>
                  <a:cubicBezTo>
                    <a:pt x="1446340" y="459275"/>
                    <a:pt x="1437322" y="441157"/>
                    <a:pt x="1428115" y="423317"/>
                  </a:cubicBezTo>
                  <a:close/>
                  <a:moveTo>
                    <a:pt x="456057" y="381651"/>
                  </a:moveTo>
                  <a:lnTo>
                    <a:pt x="1661033" y="1585077"/>
                  </a:lnTo>
                  <a:lnTo>
                    <a:pt x="1688592" y="1585077"/>
                  </a:lnTo>
                  <a:lnTo>
                    <a:pt x="465455" y="364084"/>
                  </a:lnTo>
                  <a:cubicBezTo>
                    <a:pt x="462153" y="369982"/>
                    <a:pt x="458915" y="375880"/>
                    <a:pt x="455676" y="381842"/>
                  </a:cubicBezTo>
                  <a:close/>
                  <a:moveTo>
                    <a:pt x="427990" y="435620"/>
                  </a:moveTo>
                  <a:lnTo>
                    <a:pt x="1578928" y="1585077"/>
                  </a:lnTo>
                  <a:lnTo>
                    <a:pt x="1606423" y="1585077"/>
                  </a:lnTo>
                  <a:lnTo>
                    <a:pt x="436880" y="417609"/>
                  </a:lnTo>
                  <a:cubicBezTo>
                    <a:pt x="433769" y="423634"/>
                    <a:pt x="430657" y="429659"/>
                    <a:pt x="427609" y="435810"/>
                  </a:cubicBezTo>
                  <a:close/>
                  <a:moveTo>
                    <a:pt x="1845564" y="1495847"/>
                  </a:moveTo>
                  <a:lnTo>
                    <a:pt x="561911" y="214354"/>
                  </a:lnTo>
                  <a:cubicBezTo>
                    <a:pt x="557975" y="219554"/>
                    <a:pt x="554101" y="224881"/>
                    <a:pt x="550164" y="230145"/>
                  </a:cubicBezTo>
                  <a:lnTo>
                    <a:pt x="1864614" y="1542904"/>
                  </a:lnTo>
                  <a:cubicBezTo>
                    <a:pt x="1858137" y="1527429"/>
                    <a:pt x="1851660" y="1511828"/>
                    <a:pt x="1845183" y="1496037"/>
                  </a:cubicBezTo>
                  <a:close/>
                  <a:moveTo>
                    <a:pt x="375222" y="547553"/>
                  </a:moveTo>
                  <a:lnTo>
                    <a:pt x="1414272" y="1585267"/>
                  </a:lnTo>
                  <a:lnTo>
                    <a:pt x="1441831" y="1585267"/>
                  </a:lnTo>
                  <a:lnTo>
                    <a:pt x="383730" y="528528"/>
                  </a:lnTo>
                  <a:cubicBezTo>
                    <a:pt x="381000" y="534870"/>
                    <a:pt x="378016" y="541148"/>
                    <a:pt x="375222" y="547553"/>
                  </a:cubicBezTo>
                  <a:close/>
                  <a:moveTo>
                    <a:pt x="400622" y="491111"/>
                  </a:moveTo>
                  <a:lnTo>
                    <a:pt x="1496251" y="1585267"/>
                  </a:lnTo>
                  <a:lnTo>
                    <a:pt x="1524000" y="1585267"/>
                  </a:lnTo>
                  <a:lnTo>
                    <a:pt x="409702" y="472466"/>
                  </a:lnTo>
                  <a:close/>
                  <a:moveTo>
                    <a:pt x="516509" y="278723"/>
                  </a:moveTo>
                  <a:lnTo>
                    <a:pt x="1824609" y="1585140"/>
                  </a:lnTo>
                  <a:lnTo>
                    <a:pt x="1852105" y="1585140"/>
                  </a:lnTo>
                  <a:lnTo>
                    <a:pt x="527685" y="262235"/>
                  </a:lnTo>
                  <a:cubicBezTo>
                    <a:pt x="524002" y="267689"/>
                    <a:pt x="520319" y="273079"/>
                    <a:pt x="516699" y="278723"/>
                  </a:cubicBezTo>
                  <a:close/>
                  <a:moveTo>
                    <a:pt x="484759" y="329458"/>
                  </a:moveTo>
                  <a:lnTo>
                    <a:pt x="1742059" y="1585140"/>
                  </a:lnTo>
                  <a:lnTo>
                    <a:pt x="1769555" y="1585140"/>
                  </a:lnTo>
                  <a:lnTo>
                    <a:pt x="495617" y="312208"/>
                  </a:lnTo>
                  <a:cubicBezTo>
                    <a:pt x="492125" y="317916"/>
                    <a:pt x="488950" y="323814"/>
                    <a:pt x="485267" y="329395"/>
                  </a:cubicBezTo>
                  <a:close/>
                  <a:moveTo>
                    <a:pt x="350076" y="605010"/>
                  </a:moveTo>
                  <a:lnTo>
                    <a:pt x="1331659" y="1585330"/>
                  </a:lnTo>
                  <a:lnTo>
                    <a:pt x="1359154" y="1585330"/>
                  </a:lnTo>
                  <a:lnTo>
                    <a:pt x="358775" y="585668"/>
                  </a:lnTo>
                  <a:close/>
                </a:path>
              </a:pathLst>
            </a:custGeom>
            <a:solidFill>
              <a:srgbClr val="AF9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26"/>
            <p:cNvSpPr/>
            <p:nvPr/>
          </p:nvSpPr>
          <p:spPr>
            <a:xfrm>
              <a:off x="0" y="2918101"/>
              <a:ext cx="387952" cy="285382"/>
            </a:xfrm>
            <a:custGeom>
              <a:avLst/>
              <a:gdLst/>
              <a:ahLst/>
              <a:cxnLst/>
              <a:rect l="l" t="t" r="r" b="b"/>
              <a:pathLst>
                <a:path w="517270" h="380509" extrusionOk="0">
                  <a:moveTo>
                    <a:pt x="0" y="0"/>
                  </a:moveTo>
                  <a:lnTo>
                    <a:pt x="0" y="380510"/>
                  </a:lnTo>
                  <a:lnTo>
                    <a:pt x="517271" y="380510"/>
                  </a:lnTo>
                  <a:cubicBezTo>
                    <a:pt x="385445" y="159053"/>
                    <a:pt x="226378" y="1142"/>
                    <a:pt x="0" y="0"/>
                  </a:cubicBezTo>
                  <a:close/>
                </a:path>
              </a:pathLst>
            </a:custGeom>
            <a:solidFill>
              <a:srgbClr val="029E8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26"/>
            <p:cNvSpPr/>
            <p:nvPr/>
          </p:nvSpPr>
          <p:spPr>
            <a:xfrm>
              <a:off x="6229207" y="2252166"/>
              <a:ext cx="1366075" cy="951274"/>
            </a:xfrm>
            <a:custGeom>
              <a:avLst/>
              <a:gdLst/>
              <a:ahLst/>
              <a:cxnLst/>
              <a:rect l="l" t="t" r="r" b="b"/>
              <a:pathLst>
                <a:path w="1821434" h="1268365" extrusionOk="0">
                  <a:moveTo>
                    <a:pt x="840804" y="0"/>
                  </a:moveTo>
                  <a:cubicBezTo>
                    <a:pt x="537718" y="0"/>
                    <a:pt x="314134" y="728422"/>
                    <a:pt x="0" y="1268366"/>
                  </a:cubicBezTo>
                  <a:lnTo>
                    <a:pt x="1821435" y="1268366"/>
                  </a:lnTo>
                  <a:cubicBezTo>
                    <a:pt x="1438784" y="781440"/>
                    <a:pt x="1172337" y="0"/>
                    <a:pt x="840804" y="0"/>
                  </a:cubicBezTo>
                  <a:close/>
                </a:path>
              </a:pathLst>
            </a:custGeom>
            <a:gradFill>
              <a:gsLst>
                <a:gs pos="0">
                  <a:srgbClr val="3BE5CC"/>
                </a:gs>
                <a:gs pos="100000">
                  <a:srgbClr val="02719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26"/>
            <p:cNvSpPr/>
            <p:nvPr/>
          </p:nvSpPr>
          <p:spPr>
            <a:xfrm>
              <a:off x="7343679" y="1786473"/>
              <a:ext cx="1421463" cy="1416970"/>
            </a:xfrm>
            <a:custGeom>
              <a:avLst/>
              <a:gdLst/>
              <a:ahLst/>
              <a:cxnLst/>
              <a:rect l="l" t="t" r="r" b="b"/>
              <a:pathLst>
                <a:path w="1895284" h="1889294" extrusionOk="0">
                  <a:moveTo>
                    <a:pt x="878205" y="1889294"/>
                  </a:moveTo>
                  <a:lnTo>
                    <a:pt x="931735" y="1889294"/>
                  </a:lnTo>
                  <a:lnTo>
                    <a:pt x="931735" y="14333"/>
                  </a:lnTo>
                  <a:cubicBezTo>
                    <a:pt x="913194" y="20420"/>
                    <a:pt x="895286" y="28190"/>
                    <a:pt x="878205" y="37544"/>
                  </a:cubicBezTo>
                  <a:close/>
                  <a:moveTo>
                    <a:pt x="607695" y="1889294"/>
                  </a:moveTo>
                  <a:lnTo>
                    <a:pt x="661226" y="1889294"/>
                  </a:lnTo>
                  <a:lnTo>
                    <a:pt x="661226" y="256971"/>
                  </a:lnTo>
                  <a:cubicBezTo>
                    <a:pt x="643065" y="284241"/>
                    <a:pt x="625221" y="313223"/>
                    <a:pt x="607695" y="343917"/>
                  </a:cubicBezTo>
                  <a:close/>
                  <a:moveTo>
                    <a:pt x="427419" y="1889294"/>
                  </a:moveTo>
                  <a:lnTo>
                    <a:pt x="480885" y="1889294"/>
                  </a:lnTo>
                  <a:lnTo>
                    <a:pt x="480885" y="601903"/>
                  </a:lnTo>
                  <a:cubicBezTo>
                    <a:pt x="462852" y="643505"/>
                    <a:pt x="445009" y="686357"/>
                    <a:pt x="427419" y="730452"/>
                  </a:cubicBezTo>
                  <a:close/>
                  <a:moveTo>
                    <a:pt x="697865" y="1889294"/>
                  </a:moveTo>
                  <a:lnTo>
                    <a:pt x="751396" y="1889294"/>
                  </a:lnTo>
                  <a:lnTo>
                    <a:pt x="751396" y="140281"/>
                  </a:lnTo>
                  <a:cubicBezTo>
                    <a:pt x="733171" y="160068"/>
                    <a:pt x="715328" y="181651"/>
                    <a:pt x="697865" y="205031"/>
                  </a:cubicBezTo>
                  <a:close/>
                  <a:moveTo>
                    <a:pt x="517525" y="1889294"/>
                  </a:moveTo>
                  <a:lnTo>
                    <a:pt x="571056" y="1889294"/>
                  </a:lnTo>
                  <a:lnTo>
                    <a:pt x="571056" y="411141"/>
                  </a:lnTo>
                  <a:cubicBezTo>
                    <a:pt x="552895" y="445894"/>
                    <a:pt x="535115" y="482296"/>
                    <a:pt x="517525" y="520030"/>
                  </a:cubicBezTo>
                  <a:close/>
                  <a:moveTo>
                    <a:pt x="66675" y="1889294"/>
                  </a:moveTo>
                  <a:lnTo>
                    <a:pt x="120206" y="1889294"/>
                  </a:lnTo>
                  <a:lnTo>
                    <a:pt x="120206" y="1579813"/>
                  </a:lnTo>
                  <a:cubicBezTo>
                    <a:pt x="102489" y="1628309"/>
                    <a:pt x="84646" y="1676037"/>
                    <a:pt x="66675" y="1723011"/>
                  </a:cubicBezTo>
                  <a:close/>
                  <a:moveTo>
                    <a:pt x="30035" y="1889294"/>
                  </a:moveTo>
                  <a:lnTo>
                    <a:pt x="30035" y="1816363"/>
                  </a:lnTo>
                  <a:cubicBezTo>
                    <a:pt x="20066" y="1841014"/>
                    <a:pt x="10096" y="1865322"/>
                    <a:pt x="0" y="1889294"/>
                  </a:cubicBezTo>
                  <a:close/>
                  <a:moveTo>
                    <a:pt x="247015" y="1889294"/>
                  </a:moveTo>
                  <a:lnTo>
                    <a:pt x="300482" y="1889294"/>
                  </a:lnTo>
                  <a:lnTo>
                    <a:pt x="300482" y="1069676"/>
                  </a:lnTo>
                  <a:cubicBezTo>
                    <a:pt x="282639" y="1119986"/>
                    <a:pt x="264858" y="1170721"/>
                    <a:pt x="247015" y="1221880"/>
                  </a:cubicBezTo>
                  <a:close/>
                  <a:moveTo>
                    <a:pt x="337185" y="1889294"/>
                  </a:moveTo>
                  <a:lnTo>
                    <a:pt x="390652" y="1889294"/>
                  </a:lnTo>
                  <a:lnTo>
                    <a:pt x="390652" y="823867"/>
                  </a:lnTo>
                  <a:cubicBezTo>
                    <a:pt x="372682" y="870923"/>
                    <a:pt x="354902" y="918823"/>
                    <a:pt x="337185" y="967573"/>
                  </a:cubicBezTo>
                  <a:close/>
                  <a:moveTo>
                    <a:pt x="156845" y="1889294"/>
                  </a:moveTo>
                  <a:lnTo>
                    <a:pt x="210376" y="1889294"/>
                  </a:lnTo>
                  <a:lnTo>
                    <a:pt x="210376" y="1326393"/>
                  </a:lnTo>
                  <a:cubicBezTo>
                    <a:pt x="192532" y="1377128"/>
                    <a:pt x="174689" y="1427691"/>
                    <a:pt x="156845" y="1478090"/>
                  </a:cubicBezTo>
                  <a:close/>
                  <a:moveTo>
                    <a:pt x="787971" y="1889294"/>
                  </a:moveTo>
                  <a:lnTo>
                    <a:pt x="841502" y="1889294"/>
                  </a:lnTo>
                  <a:lnTo>
                    <a:pt x="841502" y="60184"/>
                  </a:lnTo>
                  <a:cubicBezTo>
                    <a:pt x="822643" y="73317"/>
                    <a:pt x="804799" y="87748"/>
                    <a:pt x="787971" y="103372"/>
                  </a:cubicBezTo>
                  <a:close/>
                  <a:moveTo>
                    <a:pt x="1501902" y="1889294"/>
                  </a:moveTo>
                  <a:lnTo>
                    <a:pt x="1555369" y="1889294"/>
                  </a:lnTo>
                  <a:lnTo>
                    <a:pt x="1555369" y="725442"/>
                  </a:lnTo>
                  <a:cubicBezTo>
                    <a:pt x="1538033" y="671917"/>
                    <a:pt x="1520254" y="620041"/>
                    <a:pt x="1501902" y="570194"/>
                  </a:cubicBezTo>
                  <a:close/>
                  <a:moveTo>
                    <a:pt x="1592008" y="1889294"/>
                  </a:moveTo>
                  <a:lnTo>
                    <a:pt x="1645539" y="1889294"/>
                  </a:lnTo>
                  <a:lnTo>
                    <a:pt x="1645539" y="1026298"/>
                  </a:lnTo>
                  <a:cubicBezTo>
                    <a:pt x="1628013" y="964021"/>
                    <a:pt x="1610234" y="902569"/>
                    <a:pt x="1592008" y="842385"/>
                  </a:cubicBezTo>
                  <a:close/>
                  <a:moveTo>
                    <a:pt x="1682179" y="1889294"/>
                  </a:moveTo>
                  <a:lnTo>
                    <a:pt x="1735709" y="1889294"/>
                  </a:lnTo>
                  <a:lnTo>
                    <a:pt x="1735709" y="1353980"/>
                  </a:lnTo>
                  <a:cubicBezTo>
                    <a:pt x="1717866" y="1288786"/>
                    <a:pt x="1700085" y="1223339"/>
                    <a:pt x="1682179" y="1158272"/>
                  </a:cubicBezTo>
                  <a:close/>
                  <a:moveTo>
                    <a:pt x="1862519" y="1790425"/>
                  </a:moveTo>
                  <a:lnTo>
                    <a:pt x="1862519" y="1889294"/>
                  </a:lnTo>
                  <a:lnTo>
                    <a:pt x="1895284" y="1889294"/>
                  </a:lnTo>
                  <a:cubicBezTo>
                    <a:pt x="1884235" y="1856995"/>
                    <a:pt x="1873314" y="1824037"/>
                    <a:pt x="1862582" y="1790425"/>
                  </a:cubicBezTo>
                  <a:close/>
                  <a:moveTo>
                    <a:pt x="1772348" y="1889294"/>
                  </a:moveTo>
                  <a:lnTo>
                    <a:pt x="1825879" y="1889294"/>
                  </a:lnTo>
                  <a:lnTo>
                    <a:pt x="1825879" y="1671833"/>
                  </a:lnTo>
                  <a:cubicBezTo>
                    <a:pt x="1807718" y="1611205"/>
                    <a:pt x="1789938" y="1549245"/>
                    <a:pt x="1772348" y="1486525"/>
                  </a:cubicBezTo>
                  <a:close/>
                  <a:moveTo>
                    <a:pt x="968375" y="4883"/>
                  </a:moveTo>
                  <a:lnTo>
                    <a:pt x="968375" y="1889294"/>
                  </a:lnTo>
                  <a:lnTo>
                    <a:pt x="1021842" y="1889294"/>
                  </a:lnTo>
                  <a:lnTo>
                    <a:pt x="1021842" y="0"/>
                  </a:lnTo>
                  <a:lnTo>
                    <a:pt x="1020191" y="0"/>
                  </a:lnTo>
                  <a:cubicBezTo>
                    <a:pt x="1002792" y="-8"/>
                    <a:pt x="985457" y="1627"/>
                    <a:pt x="968375" y="4883"/>
                  </a:cubicBezTo>
                  <a:close/>
                  <a:moveTo>
                    <a:pt x="1050925" y="1889294"/>
                  </a:moveTo>
                  <a:lnTo>
                    <a:pt x="1104456" y="1889294"/>
                  </a:lnTo>
                  <a:lnTo>
                    <a:pt x="1104456" y="13318"/>
                  </a:lnTo>
                  <a:cubicBezTo>
                    <a:pt x="1087057" y="7658"/>
                    <a:pt x="1069086" y="3770"/>
                    <a:pt x="1050925" y="1712"/>
                  </a:cubicBezTo>
                  <a:close/>
                  <a:moveTo>
                    <a:pt x="1141096" y="1889294"/>
                  </a:moveTo>
                  <a:lnTo>
                    <a:pt x="1194626" y="1889294"/>
                  </a:lnTo>
                  <a:lnTo>
                    <a:pt x="1194626" y="60564"/>
                  </a:lnTo>
                  <a:cubicBezTo>
                    <a:pt x="1177862" y="48103"/>
                    <a:pt x="1159891" y="37232"/>
                    <a:pt x="1141096" y="28094"/>
                  </a:cubicBezTo>
                  <a:close/>
                  <a:moveTo>
                    <a:pt x="1321435" y="1889294"/>
                  </a:moveTo>
                  <a:lnTo>
                    <a:pt x="1374902" y="1889294"/>
                  </a:lnTo>
                  <a:lnTo>
                    <a:pt x="1374902" y="284304"/>
                  </a:lnTo>
                  <a:cubicBezTo>
                    <a:pt x="1357694" y="253187"/>
                    <a:pt x="1339850" y="224205"/>
                    <a:pt x="1321435" y="197358"/>
                  </a:cubicBezTo>
                  <a:close/>
                  <a:moveTo>
                    <a:pt x="1231265" y="90942"/>
                  </a:moveTo>
                  <a:lnTo>
                    <a:pt x="1231265" y="1889294"/>
                  </a:lnTo>
                  <a:lnTo>
                    <a:pt x="1284732" y="1889294"/>
                  </a:lnTo>
                  <a:lnTo>
                    <a:pt x="1284732" y="148335"/>
                  </a:lnTo>
                  <a:cubicBezTo>
                    <a:pt x="1268349" y="127978"/>
                    <a:pt x="1250569" y="108800"/>
                    <a:pt x="1231456" y="90942"/>
                  </a:cubicBezTo>
                  <a:close/>
                  <a:moveTo>
                    <a:pt x="1411605" y="1889294"/>
                  </a:moveTo>
                  <a:lnTo>
                    <a:pt x="1465072" y="1889294"/>
                  </a:lnTo>
                  <a:lnTo>
                    <a:pt x="1465072" y="475637"/>
                  </a:lnTo>
                  <a:cubicBezTo>
                    <a:pt x="1447800" y="433401"/>
                    <a:pt x="1430021" y="393193"/>
                    <a:pt x="1411605" y="355142"/>
                  </a:cubicBezTo>
                  <a:close/>
                </a:path>
              </a:pathLst>
            </a:custGeom>
            <a:gradFill>
              <a:gsLst>
                <a:gs pos="0">
                  <a:srgbClr val="C182FF">
                    <a:alpha val="53333"/>
                    <a:alpha val="49800"/>
                  </a:srgbClr>
                </a:gs>
                <a:gs pos="100000">
                  <a:srgbClr val="002FFF">
                    <a:alpha val="58431"/>
                    <a:alpha val="49800"/>
                  </a:srgbClr>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26"/>
            <p:cNvSpPr/>
            <p:nvPr/>
          </p:nvSpPr>
          <p:spPr>
            <a:xfrm>
              <a:off x="6229350" y="3129663"/>
              <a:ext cx="93202" cy="73771"/>
            </a:xfrm>
            <a:custGeom>
              <a:avLst/>
              <a:gdLst/>
              <a:ahLst/>
              <a:cxnLst/>
              <a:rect l="l" t="t" r="r" b="b"/>
              <a:pathLst>
                <a:path w="124269" h="98361" extrusionOk="0">
                  <a:moveTo>
                    <a:pt x="0" y="98362"/>
                  </a:moveTo>
                  <a:lnTo>
                    <a:pt x="124269" y="98362"/>
                  </a:lnTo>
                  <a:cubicBezTo>
                    <a:pt x="101409" y="63926"/>
                    <a:pt x="78549" y="30821"/>
                    <a:pt x="55245" y="0"/>
                  </a:cubicBezTo>
                  <a:cubicBezTo>
                    <a:pt x="37020" y="33358"/>
                    <a:pt x="18606" y="66145"/>
                    <a:pt x="0" y="98362"/>
                  </a:cubicBezTo>
                  <a:close/>
                </a:path>
              </a:pathLst>
            </a:custGeom>
            <a:solidFill>
              <a:srgbClr val="FF85C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26"/>
            <p:cNvSpPr/>
            <p:nvPr/>
          </p:nvSpPr>
          <p:spPr>
            <a:xfrm>
              <a:off x="7595330" y="3203434"/>
              <a:ext cx="919163" cy="285382"/>
            </a:xfrm>
            <a:custGeom>
              <a:avLst/>
              <a:gdLst/>
              <a:ahLst/>
              <a:cxnLst/>
              <a:rect l="l" t="t" r="r" b="b"/>
              <a:pathLst>
                <a:path w="1225550" h="380509" extrusionOk="0">
                  <a:moveTo>
                    <a:pt x="607632" y="380510"/>
                  </a:moveTo>
                  <a:cubicBezTo>
                    <a:pt x="862712" y="380510"/>
                    <a:pt x="1059435" y="217271"/>
                    <a:pt x="1225550" y="0"/>
                  </a:cubicBezTo>
                  <a:lnTo>
                    <a:pt x="0" y="0"/>
                  </a:lnTo>
                  <a:cubicBezTo>
                    <a:pt x="173101" y="220442"/>
                    <a:pt x="370078" y="380510"/>
                    <a:pt x="607632" y="380510"/>
                  </a:cubicBezTo>
                  <a:close/>
                </a:path>
              </a:pathLst>
            </a:custGeom>
            <a:solidFill>
              <a:srgbClr val="FFC22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26"/>
            <p:cNvSpPr/>
            <p:nvPr/>
          </p:nvSpPr>
          <p:spPr>
            <a:xfrm>
              <a:off x="2858547" y="3202435"/>
              <a:ext cx="1012412" cy="474733"/>
            </a:xfrm>
            <a:custGeom>
              <a:avLst/>
              <a:gdLst/>
              <a:ahLst/>
              <a:cxnLst/>
              <a:rect l="l" t="t" r="r" b="b"/>
              <a:pathLst>
                <a:path w="1349883" h="632977" extrusionOk="0">
                  <a:moveTo>
                    <a:pt x="617347" y="0"/>
                  </a:moveTo>
                  <a:cubicBezTo>
                    <a:pt x="595535" y="0"/>
                    <a:pt x="577850" y="17662"/>
                    <a:pt x="577850" y="39446"/>
                  </a:cubicBezTo>
                  <a:cubicBezTo>
                    <a:pt x="577850" y="39465"/>
                    <a:pt x="577850" y="39491"/>
                    <a:pt x="577850" y="39509"/>
                  </a:cubicBezTo>
                  <a:lnTo>
                    <a:pt x="577850" y="569877"/>
                  </a:lnTo>
                  <a:cubicBezTo>
                    <a:pt x="577850" y="591661"/>
                    <a:pt x="595535" y="609323"/>
                    <a:pt x="617347" y="609323"/>
                  </a:cubicBezTo>
                  <a:cubicBezTo>
                    <a:pt x="639159" y="609323"/>
                    <a:pt x="656844" y="591661"/>
                    <a:pt x="656844" y="569877"/>
                  </a:cubicBezTo>
                  <a:lnTo>
                    <a:pt x="656844" y="39509"/>
                  </a:lnTo>
                  <a:cubicBezTo>
                    <a:pt x="656876" y="17725"/>
                    <a:pt x="639223" y="38"/>
                    <a:pt x="617411" y="0"/>
                  </a:cubicBezTo>
                  <a:cubicBezTo>
                    <a:pt x="617392" y="0"/>
                    <a:pt x="617366" y="0"/>
                    <a:pt x="617347" y="0"/>
                  </a:cubicBezTo>
                  <a:close/>
                  <a:moveTo>
                    <a:pt x="39497" y="0"/>
                  </a:moveTo>
                  <a:cubicBezTo>
                    <a:pt x="17685" y="0"/>
                    <a:pt x="0" y="17662"/>
                    <a:pt x="0" y="39446"/>
                  </a:cubicBezTo>
                  <a:cubicBezTo>
                    <a:pt x="0" y="39465"/>
                    <a:pt x="0" y="39491"/>
                    <a:pt x="0" y="39509"/>
                  </a:cubicBezTo>
                  <a:lnTo>
                    <a:pt x="0" y="69506"/>
                  </a:lnTo>
                  <a:cubicBezTo>
                    <a:pt x="0" y="91291"/>
                    <a:pt x="17685" y="108953"/>
                    <a:pt x="39497" y="108953"/>
                  </a:cubicBezTo>
                  <a:cubicBezTo>
                    <a:pt x="61309" y="108953"/>
                    <a:pt x="78994" y="91291"/>
                    <a:pt x="78994" y="69506"/>
                  </a:cubicBezTo>
                  <a:lnTo>
                    <a:pt x="78994" y="39509"/>
                  </a:lnTo>
                  <a:cubicBezTo>
                    <a:pt x="79032" y="17821"/>
                    <a:pt x="61532" y="171"/>
                    <a:pt x="39815" y="0"/>
                  </a:cubicBezTo>
                  <a:close/>
                  <a:moveTo>
                    <a:pt x="501523" y="0"/>
                  </a:moveTo>
                  <a:cubicBezTo>
                    <a:pt x="479711" y="0"/>
                    <a:pt x="462026" y="17662"/>
                    <a:pt x="462026" y="39446"/>
                  </a:cubicBezTo>
                  <a:cubicBezTo>
                    <a:pt x="462026" y="39465"/>
                    <a:pt x="462026" y="39491"/>
                    <a:pt x="462026" y="39509"/>
                  </a:cubicBezTo>
                  <a:lnTo>
                    <a:pt x="462026" y="513561"/>
                  </a:lnTo>
                  <a:cubicBezTo>
                    <a:pt x="462026" y="535345"/>
                    <a:pt x="479711" y="553007"/>
                    <a:pt x="501523" y="553007"/>
                  </a:cubicBezTo>
                  <a:cubicBezTo>
                    <a:pt x="523336" y="553007"/>
                    <a:pt x="541020" y="535345"/>
                    <a:pt x="541020" y="513561"/>
                  </a:cubicBezTo>
                  <a:lnTo>
                    <a:pt x="541020" y="39509"/>
                  </a:lnTo>
                  <a:cubicBezTo>
                    <a:pt x="541058" y="17821"/>
                    <a:pt x="523558" y="171"/>
                    <a:pt x="501841" y="0"/>
                  </a:cubicBezTo>
                  <a:close/>
                  <a:moveTo>
                    <a:pt x="386017" y="0"/>
                  </a:moveTo>
                  <a:cubicBezTo>
                    <a:pt x="364205" y="0"/>
                    <a:pt x="346520" y="17662"/>
                    <a:pt x="346520" y="39446"/>
                  </a:cubicBezTo>
                  <a:cubicBezTo>
                    <a:pt x="346520" y="39465"/>
                    <a:pt x="346520" y="39491"/>
                    <a:pt x="346520" y="39509"/>
                  </a:cubicBezTo>
                  <a:lnTo>
                    <a:pt x="346520" y="437206"/>
                  </a:lnTo>
                  <a:cubicBezTo>
                    <a:pt x="346520" y="458990"/>
                    <a:pt x="364205" y="476652"/>
                    <a:pt x="386017" y="476652"/>
                  </a:cubicBezTo>
                  <a:cubicBezTo>
                    <a:pt x="407829" y="476652"/>
                    <a:pt x="425514" y="458990"/>
                    <a:pt x="425514" y="437206"/>
                  </a:cubicBezTo>
                  <a:lnTo>
                    <a:pt x="425514" y="39509"/>
                  </a:lnTo>
                  <a:cubicBezTo>
                    <a:pt x="425552" y="17821"/>
                    <a:pt x="408051" y="171"/>
                    <a:pt x="386334" y="0"/>
                  </a:cubicBezTo>
                  <a:close/>
                  <a:moveTo>
                    <a:pt x="155004" y="0"/>
                  </a:moveTo>
                  <a:cubicBezTo>
                    <a:pt x="133191" y="0"/>
                    <a:pt x="115507" y="17662"/>
                    <a:pt x="115507" y="39446"/>
                  </a:cubicBezTo>
                  <a:cubicBezTo>
                    <a:pt x="115507" y="39465"/>
                    <a:pt x="115507" y="39491"/>
                    <a:pt x="115507" y="39509"/>
                  </a:cubicBezTo>
                  <a:lnTo>
                    <a:pt x="115507" y="171356"/>
                  </a:lnTo>
                  <a:cubicBezTo>
                    <a:pt x="115507" y="193140"/>
                    <a:pt x="133191" y="210802"/>
                    <a:pt x="155004" y="210802"/>
                  </a:cubicBezTo>
                  <a:cubicBezTo>
                    <a:pt x="176816" y="210802"/>
                    <a:pt x="194501" y="193140"/>
                    <a:pt x="194501" y="171356"/>
                  </a:cubicBezTo>
                  <a:lnTo>
                    <a:pt x="194501" y="39509"/>
                  </a:lnTo>
                  <a:cubicBezTo>
                    <a:pt x="194539" y="17821"/>
                    <a:pt x="177038" y="171"/>
                    <a:pt x="155321" y="0"/>
                  </a:cubicBezTo>
                  <a:close/>
                  <a:moveTo>
                    <a:pt x="270510" y="0"/>
                  </a:moveTo>
                  <a:cubicBezTo>
                    <a:pt x="248698" y="0"/>
                    <a:pt x="231013" y="17662"/>
                    <a:pt x="231013" y="39446"/>
                  </a:cubicBezTo>
                  <a:cubicBezTo>
                    <a:pt x="231013" y="39465"/>
                    <a:pt x="231013" y="39491"/>
                    <a:pt x="231013" y="39509"/>
                  </a:cubicBezTo>
                  <a:lnTo>
                    <a:pt x="231013" y="322355"/>
                  </a:lnTo>
                  <a:cubicBezTo>
                    <a:pt x="231013" y="344139"/>
                    <a:pt x="248698" y="361801"/>
                    <a:pt x="270510" y="361801"/>
                  </a:cubicBezTo>
                  <a:cubicBezTo>
                    <a:pt x="292322" y="361801"/>
                    <a:pt x="310007" y="344139"/>
                    <a:pt x="310007" y="322355"/>
                  </a:cubicBezTo>
                  <a:lnTo>
                    <a:pt x="310007" y="39509"/>
                  </a:lnTo>
                  <a:cubicBezTo>
                    <a:pt x="310045" y="17821"/>
                    <a:pt x="292545" y="171"/>
                    <a:pt x="270828" y="0"/>
                  </a:cubicBezTo>
                  <a:close/>
                  <a:moveTo>
                    <a:pt x="848360" y="0"/>
                  </a:moveTo>
                  <a:cubicBezTo>
                    <a:pt x="826548" y="0"/>
                    <a:pt x="808863" y="17662"/>
                    <a:pt x="808863" y="39446"/>
                  </a:cubicBezTo>
                  <a:cubicBezTo>
                    <a:pt x="808863" y="39465"/>
                    <a:pt x="808863" y="39491"/>
                    <a:pt x="808863" y="39509"/>
                  </a:cubicBezTo>
                  <a:lnTo>
                    <a:pt x="808863" y="580911"/>
                  </a:lnTo>
                  <a:cubicBezTo>
                    <a:pt x="808863" y="602696"/>
                    <a:pt x="826548" y="620358"/>
                    <a:pt x="848360" y="620358"/>
                  </a:cubicBezTo>
                  <a:cubicBezTo>
                    <a:pt x="870172" y="620358"/>
                    <a:pt x="887857" y="602696"/>
                    <a:pt x="887857" y="580911"/>
                  </a:cubicBezTo>
                  <a:lnTo>
                    <a:pt x="887857" y="39509"/>
                  </a:lnTo>
                  <a:cubicBezTo>
                    <a:pt x="887889" y="17725"/>
                    <a:pt x="870236" y="38"/>
                    <a:pt x="848424" y="0"/>
                  </a:cubicBezTo>
                  <a:cubicBezTo>
                    <a:pt x="848405" y="0"/>
                    <a:pt x="848379" y="0"/>
                    <a:pt x="848360" y="0"/>
                  </a:cubicBezTo>
                  <a:close/>
                  <a:moveTo>
                    <a:pt x="1194880" y="0"/>
                  </a:moveTo>
                  <a:cubicBezTo>
                    <a:pt x="1173068" y="0"/>
                    <a:pt x="1155383" y="17662"/>
                    <a:pt x="1155383" y="39446"/>
                  </a:cubicBezTo>
                  <a:cubicBezTo>
                    <a:pt x="1155383" y="39465"/>
                    <a:pt x="1155383" y="39491"/>
                    <a:pt x="1155383" y="39509"/>
                  </a:cubicBezTo>
                  <a:lnTo>
                    <a:pt x="1155383" y="236106"/>
                  </a:lnTo>
                  <a:cubicBezTo>
                    <a:pt x="1155383" y="257890"/>
                    <a:pt x="1173068" y="275552"/>
                    <a:pt x="1194880" y="275552"/>
                  </a:cubicBezTo>
                  <a:cubicBezTo>
                    <a:pt x="1216692" y="275552"/>
                    <a:pt x="1234377" y="257890"/>
                    <a:pt x="1234377" y="236106"/>
                  </a:cubicBezTo>
                  <a:lnTo>
                    <a:pt x="1234377" y="39509"/>
                  </a:lnTo>
                  <a:cubicBezTo>
                    <a:pt x="1234408" y="17725"/>
                    <a:pt x="1216756" y="38"/>
                    <a:pt x="1194943" y="0"/>
                  </a:cubicBezTo>
                  <a:cubicBezTo>
                    <a:pt x="1194924" y="0"/>
                    <a:pt x="1194899" y="0"/>
                    <a:pt x="1194880" y="0"/>
                  </a:cubicBezTo>
                  <a:close/>
                  <a:moveTo>
                    <a:pt x="1310386" y="0"/>
                  </a:moveTo>
                  <a:cubicBezTo>
                    <a:pt x="1288574" y="0"/>
                    <a:pt x="1270889" y="17662"/>
                    <a:pt x="1270889" y="39446"/>
                  </a:cubicBezTo>
                  <a:cubicBezTo>
                    <a:pt x="1270889" y="39465"/>
                    <a:pt x="1270889" y="39491"/>
                    <a:pt x="1270889" y="39509"/>
                  </a:cubicBezTo>
                  <a:lnTo>
                    <a:pt x="1270889" y="71219"/>
                  </a:lnTo>
                  <a:cubicBezTo>
                    <a:pt x="1270889" y="93003"/>
                    <a:pt x="1288574" y="110665"/>
                    <a:pt x="1310386" y="110665"/>
                  </a:cubicBezTo>
                  <a:cubicBezTo>
                    <a:pt x="1332199" y="110665"/>
                    <a:pt x="1349883" y="93003"/>
                    <a:pt x="1349883" y="71219"/>
                  </a:cubicBezTo>
                  <a:lnTo>
                    <a:pt x="1349883" y="39509"/>
                  </a:lnTo>
                  <a:cubicBezTo>
                    <a:pt x="1349915" y="17725"/>
                    <a:pt x="1332262" y="38"/>
                    <a:pt x="1310450" y="0"/>
                  </a:cubicBezTo>
                  <a:cubicBezTo>
                    <a:pt x="1310431" y="0"/>
                    <a:pt x="1310405" y="0"/>
                    <a:pt x="1310386" y="0"/>
                  </a:cubicBezTo>
                  <a:close/>
                  <a:moveTo>
                    <a:pt x="732536" y="0"/>
                  </a:moveTo>
                  <a:cubicBezTo>
                    <a:pt x="710724" y="0"/>
                    <a:pt x="693039" y="17662"/>
                    <a:pt x="693039" y="39446"/>
                  </a:cubicBezTo>
                  <a:cubicBezTo>
                    <a:pt x="693039" y="39465"/>
                    <a:pt x="693039" y="39491"/>
                    <a:pt x="693039" y="39509"/>
                  </a:cubicBezTo>
                  <a:lnTo>
                    <a:pt x="693039" y="593532"/>
                  </a:lnTo>
                  <a:cubicBezTo>
                    <a:pt x="693039" y="615316"/>
                    <a:pt x="710724" y="632978"/>
                    <a:pt x="732536" y="632978"/>
                  </a:cubicBezTo>
                  <a:cubicBezTo>
                    <a:pt x="754349" y="632978"/>
                    <a:pt x="772033" y="615316"/>
                    <a:pt x="772033" y="593532"/>
                  </a:cubicBezTo>
                  <a:lnTo>
                    <a:pt x="772033" y="39509"/>
                  </a:lnTo>
                  <a:cubicBezTo>
                    <a:pt x="772072" y="17821"/>
                    <a:pt x="754571" y="171"/>
                    <a:pt x="732854" y="0"/>
                  </a:cubicBezTo>
                  <a:close/>
                  <a:moveTo>
                    <a:pt x="1079056" y="0"/>
                  </a:moveTo>
                  <a:cubicBezTo>
                    <a:pt x="1057244" y="0"/>
                    <a:pt x="1039559" y="17662"/>
                    <a:pt x="1039559" y="39446"/>
                  </a:cubicBezTo>
                  <a:cubicBezTo>
                    <a:pt x="1039559" y="39465"/>
                    <a:pt x="1039559" y="39491"/>
                    <a:pt x="1039559" y="39509"/>
                  </a:cubicBezTo>
                  <a:lnTo>
                    <a:pt x="1039559" y="411141"/>
                  </a:lnTo>
                  <a:cubicBezTo>
                    <a:pt x="1039559" y="432925"/>
                    <a:pt x="1057244" y="450587"/>
                    <a:pt x="1079056" y="450587"/>
                  </a:cubicBezTo>
                  <a:cubicBezTo>
                    <a:pt x="1100868" y="450587"/>
                    <a:pt x="1118553" y="432925"/>
                    <a:pt x="1118553" y="411141"/>
                  </a:cubicBezTo>
                  <a:lnTo>
                    <a:pt x="1118553" y="39509"/>
                  </a:lnTo>
                  <a:cubicBezTo>
                    <a:pt x="1118591" y="17821"/>
                    <a:pt x="1101090" y="171"/>
                    <a:pt x="1079373" y="0"/>
                  </a:cubicBezTo>
                  <a:close/>
                  <a:moveTo>
                    <a:pt x="963549" y="0"/>
                  </a:moveTo>
                  <a:lnTo>
                    <a:pt x="963549" y="0"/>
                  </a:lnTo>
                  <a:cubicBezTo>
                    <a:pt x="941737" y="0"/>
                    <a:pt x="924052" y="17662"/>
                    <a:pt x="924052" y="39446"/>
                  </a:cubicBezTo>
                  <a:cubicBezTo>
                    <a:pt x="924052" y="39465"/>
                    <a:pt x="924052" y="39491"/>
                    <a:pt x="924052" y="39509"/>
                  </a:cubicBezTo>
                  <a:lnTo>
                    <a:pt x="924052" y="524913"/>
                  </a:lnTo>
                  <a:cubicBezTo>
                    <a:pt x="924014" y="546697"/>
                    <a:pt x="941674" y="564391"/>
                    <a:pt x="963486" y="564423"/>
                  </a:cubicBezTo>
                  <a:cubicBezTo>
                    <a:pt x="963594" y="564423"/>
                    <a:pt x="963695" y="564423"/>
                    <a:pt x="963803" y="564423"/>
                  </a:cubicBezTo>
                  <a:lnTo>
                    <a:pt x="963803" y="564423"/>
                  </a:lnTo>
                  <a:cubicBezTo>
                    <a:pt x="985615" y="564423"/>
                    <a:pt x="1003300" y="546761"/>
                    <a:pt x="1003300" y="524977"/>
                  </a:cubicBezTo>
                  <a:cubicBezTo>
                    <a:pt x="1003300" y="524957"/>
                    <a:pt x="1003300" y="524932"/>
                    <a:pt x="1003300" y="524913"/>
                  </a:cubicBezTo>
                  <a:lnTo>
                    <a:pt x="1003300" y="39509"/>
                  </a:lnTo>
                  <a:cubicBezTo>
                    <a:pt x="1003332" y="17725"/>
                    <a:pt x="985679" y="38"/>
                    <a:pt x="963867" y="0"/>
                  </a:cubicBezTo>
                  <a:cubicBezTo>
                    <a:pt x="963848" y="0"/>
                    <a:pt x="963822" y="0"/>
                    <a:pt x="963803" y="0"/>
                  </a:cubicBezTo>
                  <a:close/>
                </a:path>
              </a:pathLst>
            </a:custGeom>
            <a:solidFill>
              <a:srgbClr val="33E7FF">
                <a:alpha val="597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26"/>
            <p:cNvSpPr/>
            <p:nvPr/>
          </p:nvSpPr>
          <p:spPr>
            <a:xfrm>
              <a:off x="0" y="1968308"/>
              <a:ext cx="9144000" cy="2220131"/>
            </a:xfrm>
            <a:custGeom>
              <a:avLst/>
              <a:gdLst/>
              <a:ahLst/>
              <a:cxnLst/>
              <a:rect l="l" t="t" r="r" b="b"/>
              <a:pathLst>
                <a:path w="12192000" h="2960175" extrusionOk="0">
                  <a:moveTo>
                    <a:pt x="0" y="333390"/>
                  </a:moveTo>
                  <a:cubicBezTo>
                    <a:pt x="514350" y="333390"/>
                    <a:pt x="699072" y="1437375"/>
                    <a:pt x="1490980" y="1437375"/>
                  </a:cubicBezTo>
                  <a:cubicBezTo>
                    <a:pt x="2642870" y="1437375"/>
                    <a:pt x="2642870" y="0"/>
                    <a:pt x="3794697" y="0"/>
                  </a:cubicBezTo>
                  <a:cubicBezTo>
                    <a:pt x="4946523" y="0"/>
                    <a:pt x="4946650" y="2960175"/>
                    <a:pt x="6098413" y="2960175"/>
                  </a:cubicBezTo>
                  <a:cubicBezTo>
                    <a:pt x="7250176" y="2960175"/>
                    <a:pt x="7250303" y="571082"/>
                    <a:pt x="8402130" y="571082"/>
                  </a:cubicBezTo>
                  <a:cubicBezTo>
                    <a:pt x="9553956" y="571082"/>
                    <a:pt x="9490519" y="2769920"/>
                    <a:pt x="10642600" y="2769920"/>
                  </a:cubicBezTo>
                  <a:cubicBezTo>
                    <a:pt x="11588052" y="2769920"/>
                    <a:pt x="11586337" y="903964"/>
                    <a:pt x="12192000" y="235155"/>
                  </a:cubicBez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75" name="Google Shape;175;p26"/>
          <p:cNvGrpSpPr/>
          <p:nvPr/>
        </p:nvGrpSpPr>
        <p:grpSpPr>
          <a:xfrm>
            <a:off x="135815" y="2828480"/>
            <a:ext cx="8869535" cy="2073345"/>
            <a:chOff x="135815" y="2828480"/>
            <a:chExt cx="8869535" cy="2073345"/>
          </a:xfrm>
        </p:grpSpPr>
        <p:sp>
          <p:nvSpPr>
            <p:cNvPr id="176" name="Google Shape;176;p26"/>
            <p:cNvSpPr/>
            <p:nvPr/>
          </p:nvSpPr>
          <p:spPr>
            <a:xfrm>
              <a:off x="2005925" y="39565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6"/>
            <p:cNvSpPr/>
            <p:nvPr/>
          </p:nvSpPr>
          <p:spPr>
            <a:xfrm>
              <a:off x="2320790" y="408647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6"/>
            <p:cNvSpPr/>
            <p:nvPr/>
          </p:nvSpPr>
          <p:spPr>
            <a:xfrm>
              <a:off x="2102225" y="432663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6"/>
            <p:cNvSpPr/>
            <p:nvPr/>
          </p:nvSpPr>
          <p:spPr>
            <a:xfrm>
              <a:off x="268650" y="4401625"/>
              <a:ext cx="96300" cy="96300"/>
            </a:xfrm>
            <a:prstGeom prst="donut">
              <a:avLst>
                <a:gd name="adj" fmla="val 22068"/>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6"/>
            <p:cNvSpPr/>
            <p:nvPr/>
          </p:nvSpPr>
          <p:spPr>
            <a:xfrm>
              <a:off x="2719290" y="442067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6"/>
            <p:cNvSpPr/>
            <p:nvPr/>
          </p:nvSpPr>
          <p:spPr>
            <a:xfrm>
              <a:off x="2777500" y="458978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6"/>
            <p:cNvSpPr/>
            <p:nvPr/>
          </p:nvSpPr>
          <p:spPr>
            <a:xfrm>
              <a:off x="6258675" y="4230325"/>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6"/>
            <p:cNvSpPr/>
            <p:nvPr/>
          </p:nvSpPr>
          <p:spPr>
            <a:xfrm>
              <a:off x="1669290" y="4656377"/>
              <a:ext cx="58200" cy="582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6"/>
            <p:cNvSpPr/>
            <p:nvPr/>
          </p:nvSpPr>
          <p:spPr>
            <a:xfrm>
              <a:off x="1015700" y="3350030"/>
              <a:ext cx="124800" cy="124800"/>
            </a:xfrm>
            <a:prstGeom prst="donut">
              <a:avLst>
                <a:gd name="adj" fmla="val 1379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6"/>
            <p:cNvSpPr/>
            <p:nvPr/>
          </p:nvSpPr>
          <p:spPr>
            <a:xfrm>
              <a:off x="4283275" y="4184350"/>
              <a:ext cx="96300" cy="96300"/>
            </a:xfrm>
            <a:prstGeom prst="donut">
              <a:avLst>
                <a:gd name="adj" fmla="val 22068"/>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6"/>
            <p:cNvSpPr/>
            <p:nvPr/>
          </p:nvSpPr>
          <p:spPr>
            <a:xfrm>
              <a:off x="6085040" y="46563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6"/>
            <p:cNvSpPr/>
            <p:nvPr/>
          </p:nvSpPr>
          <p:spPr>
            <a:xfrm>
              <a:off x="6570650" y="4497930"/>
              <a:ext cx="124800" cy="124800"/>
            </a:xfrm>
            <a:prstGeom prst="donut">
              <a:avLst>
                <a:gd name="adj" fmla="val 13795"/>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6"/>
            <p:cNvSpPr/>
            <p:nvPr/>
          </p:nvSpPr>
          <p:spPr>
            <a:xfrm>
              <a:off x="3225425" y="32537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6"/>
            <p:cNvSpPr/>
            <p:nvPr/>
          </p:nvSpPr>
          <p:spPr>
            <a:xfrm>
              <a:off x="5755090" y="4451427"/>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6"/>
            <p:cNvSpPr/>
            <p:nvPr/>
          </p:nvSpPr>
          <p:spPr>
            <a:xfrm>
              <a:off x="3005325" y="3474830"/>
              <a:ext cx="124800" cy="124800"/>
            </a:xfrm>
            <a:prstGeom prst="donut">
              <a:avLst>
                <a:gd name="adj" fmla="val 1379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6"/>
            <p:cNvSpPr/>
            <p:nvPr/>
          </p:nvSpPr>
          <p:spPr>
            <a:xfrm>
              <a:off x="5505625" y="4805525"/>
              <a:ext cx="96300" cy="96300"/>
            </a:xfrm>
            <a:prstGeom prst="donut">
              <a:avLst>
                <a:gd name="adj" fmla="val 22068"/>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6"/>
            <p:cNvSpPr/>
            <p:nvPr/>
          </p:nvSpPr>
          <p:spPr>
            <a:xfrm>
              <a:off x="7109815" y="442067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6"/>
            <p:cNvSpPr/>
            <p:nvPr/>
          </p:nvSpPr>
          <p:spPr>
            <a:xfrm>
              <a:off x="7682275" y="4216080"/>
              <a:ext cx="124800" cy="124800"/>
            </a:xfrm>
            <a:prstGeom prst="donut">
              <a:avLst>
                <a:gd name="adj" fmla="val 13795"/>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6"/>
            <p:cNvSpPr/>
            <p:nvPr/>
          </p:nvSpPr>
          <p:spPr>
            <a:xfrm>
              <a:off x="8909050" y="4637325"/>
              <a:ext cx="96300" cy="96300"/>
            </a:xfrm>
            <a:prstGeom prst="donut">
              <a:avLst>
                <a:gd name="adj" fmla="val 22068"/>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6"/>
            <p:cNvSpPr/>
            <p:nvPr/>
          </p:nvSpPr>
          <p:spPr>
            <a:xfrm>
              <a:off x="8733490" y="42806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6"/>
            <p:cNvSpPr/>
            <p:nvPr/>
          </p:nvSpPr>
          <p:spPr>
            <a:xfrm>
              <a:off x="7280975" y="2828480"/>
              <a:ext cx="124800" cy="124800"/>
            </a:xfrm>
            <a:prstGeom prst="donut">
              <a:avLst>
                <a:gd name="adj" fmla="val 13795"/>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6"/>
            <p:cNvSpPr/>
            <p:nvPr/>
          </p:nvSpPr>
          <p:spPr>
            <a:xfrm>
              <a:off x="7446290" y="3072952"/>
              <a:ext cx="58200" cy="58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6"/>
            <p:cNvSpPr/>
            <p:nvPr/>
          </p:nvSpPr>
          <p:spPr>
            <a:xfrm>
              <a:off x="6143240" y="3416627"/>
              <a:ext cx="58200" cy="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6"/>
            <p:cNvSpPr/>
            <p:nvPr/>
          </p:nvSpPr>
          <p:spPr>
            <a:xfrm>
              <a:off x="5363775" y="3474825"/>
              <a:ext cx="96300" cy="96300"/>
            </a:xfrm>
            <a:prstGeom prst="donut">
              <a:avLst>
                <a:gd name="adj" fmla="val 22068"/>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6"/>
            <p:cNvSpPr/>
            <p:nvPr/>
          </p:nvSpPr>
          <p:spPr>
            <a:xfrm>
              <a:off x="8526265" y="473362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6"/>
            <p:cNvSpPr/>
            <p:nvPr/>
          </p:nvSpPr>
          <p:spPr>
            <a:xfrm>
              <a:off x="135815" y="3975577"/>
              <a:ext cx="58200" cy="5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6"/>
            <p:cNvSpPr/>
            <p:nvPr/>
          </p:nvSpPr>
          <p:spPr>
            <a:xfrm>
              <a:off x="509690" y="3508127"/>
              <a:ext cx="58200" cy="5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4"/>
        <p:cNvGrpSpPr/>
        <p:nvPr/>
      </p:nvGrpSpPr>
      <p:grpSpPr>
        <a:xfrm>
          <a:off x="0" y="0"/>
          <a:ext cx="0" cy="0"/>
          <a:chOff x="0" y="0"/>
          <a:chExt cx="0" cy="0"/>
        </a:xfrm>
      </p:grpSpPr>
      <p:sp>
        <p:nvSpPr>
          <p:cNvPr id="105" name="Google Shape;105;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06" name="Google Shape;106;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07" name="Google Shape;107;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hyperlink" Target="https://www.inaturalist.org/photos/20030256" TargetMode="External"/><Relationship Id="rId13" Type="http://schemas.openxmlformats.org/officeDocument/2006/relationships/hyperlink" Target="https://www.inaturalist.org/photos/119507618" TargetMode="External"/><Relationship Id="rId3" Type="http://schemas.openxmlformats.org/officeDocument/2006/relationships/image" Target="../media/image4.jpg"/><Relationship Id="rId7" Type="http://schemas.openxmlformats.org/officeDocument/2006/relationships/hyperlink" Target="https://creativecommons.org/licenses/by-sa/4.0/" TargetMode="External"/><Relationship Id="rId12" Type="http://schemas.openxmlformats.org/officeDocument/2006/relationships/hyperlink" Target="https://creativecommons.org/licenses/by-nc/4.0/"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6.jpg"/><Relationship Id="rId11" Type="http://schemas.openxmlformats.org/officeDocument/2006/relationships/image" Target="../media/image8.jpg"/><Relationship Id="rId5" Type="http://schemas.openxmlformats.org/officeDocument/2006/relationships/image" Target="../media/image5.jpg"/><Relationship Id="rId15" Type="http://schemas.openxmlformats.org/officeDocument/2006/relationships/hyperlink" Target="https://www.inaturalist.org/photos/296504665" TargetMode="External"/><Relationship Id="rId10" Type="http://schemas.openxmlformats.org/officeDocument/2006/relationships/hyperlink" Target="https://afspubs.onlinelibrary.wiley.com/doi/epdf/10.1002/fsh.10907" TargetMode="External"/><Relationship Id="rId4" Type="http://schemas.openxmlformats.org/officeDocument/2006/relationships/hyperlink" Target="https://www.inaturalist.org/photos/117313383" TargetMode="External"/><Relationship Id="rId9" Type="http://schemas.openxmlformats.org/officeDocument/2006/relationships/image" Target="../media/image7.png"/><Relationship Id="rId1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hyperlink" Target="https://www.inaturalist.org/photos/117313540" TargetMode="Externa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jpg"/><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gif"/><Relationship Id="rId4" Type="http://schemas.openxmlformats.org/officeDocument/2006/relationships/image" Target="../media/image14.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s://www.inaturalist.org/photos/236163769" TargetMode="External"/><Relationship Id="rId3" Type="http://schemas.openxmlformats.org/officeDocument/2006/relationships/slideLayout" Target="../slideLayouts/slideLayout1.xml"/><Relationship Id="rId7" Type="http://schemas.openxmlformats.org/officeDocument/2006/relationships/hyperlink" Target="https://creativecommons.org/licenses/by-nc/4.0/" TargetMode="Externa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9.jpg"/><Relationship Id="rId5" Type="http://schemas.openxmlformats.org/officeDocument/2006/relationships/image" Target="../media/image2.png"/><Relationship Id="rId4" Type="http://schemas.openxmlformats.org/officeDocument/2006/relationships/notesSlide" Target="../notesSlides/notesSlide8.xml"/><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hyperlink" Target="https://giphy.com/gifs/trippy-black-weird-l0Exh9iKGXYBewzM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4.gif"/></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hyperlink" Target="https://www.offthescaleangling.ie/the-science-bit/fish-heari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2.gi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1.gif"/><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4.gif"/><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3.gif"/><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hyperlink" Target="https://www.inaturalist.org/photos/302486457" TargetMode="External"/><Relationship Id="rId3" Type="http://schemas.openxmlformats.org/officeDocument/2006/relationships/slideLayout" Target="../slideLayouts/slideLayout1.xml"/><Relationship Id="rId7" Type="http://schemas.openxmlformats.org/officeDocument/2006/relationships/hyperlink" Target="https://creativecommons.org/licenses/by-nc/4.0/"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5.jpg"/><Relationship Id="rId5" Type="http://schemas.openxmlformats.org/officeDocument/2006/relationships/image" Target="../media/image2.png"/><Relationship Id="rId4" Type="http://schemas.openxmlformats.org/officeDocument/2006/relationships/notesSlide" Target="../notesSlides/notesSlide20.xml"/><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86241511" TargetMode="Externa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creativecommons.org/licenses/by-nc/4.0/" TargetMode="External"/><Relationship Id="rId5" Type="http://schemas.openxmlformats.org/officeDocument/2006/relationships/image" Target="../media/image46.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236163769" TargetMode="Externa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hyperlink" Target="https://creativecommons.org/licenses/by-nc/4.0/" TargetMode="External"/><Relationship Id="rId5" Type="http://schemas.openxmlformats.org/officeDocument/2006/relationships/image" Target="../media/image19.jp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252781806" TargetMode="Externa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creativecommons.org/licenses/by-nc/4.0/" TargetMode="External"/><Relationship Id="rId5" Type="http://schemas.openxmlformats.org/officeDocument/2006/relationships/image" Target="../media/image47.jp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241413372" TargetMode="Externa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hyperlink" Target="https://creativecommons.org/licenses/by-nc/4.0/" TargetMode="External"/><Relationship Id="rId5" Type="http://schemas.openxmlformats.org/officeDocument/2006/relationships/image" Target="../media/image48.jp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5.xml"/><Relationship Id="rId7" Type="http://schemas.openxmlformats.org/officeDocument/2006/relationships/hyperlink" Target="https://www.inaturalist.org/photos/13531407" TargetMode="Externa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creativecommons.org/licenses/by-nc/4.0/" TargetMode="External"/><Relationship Id="rId5" Type="http://schemas.openxmlformats.org/officeDocument/2006/relationships/image" Target="../media/image49.jp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34.xml"/><Relationship Id="rId1" Type="http://schemas.openxmlformats.org/officeDocument/2006/relationships/slideLayout" Target="../slideLayouts/slideLayout15.xml"/><Relationship Id="rId5" Type="http://schemas.openxmlformats.org/officeDocument/2006/relationships/image" Target="../media/image52.pn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6.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39787443" TargetMode="External"/><Relationship Id="rId4" Type="http://schemas.openxmlformats.org/officeDocument/2006/relationships/hyperlink" Target="https://creativecommons.org/licenses/by-nc/4.0/" TargetMode="Externa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96239178" TargetMode="External"/><Relationship Id="rId4" Type="http://schemas.openxmlformats.org/officeDocument/2006/relationships/hyperlink" Target="https://creativecommons.org/licenses/by-sa/4.0/" TargetMode="Externa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264599593" TargetMode="External"/><Relationship Id="rId4" Type="http://schemas.openxmlformats.org/officeDocument/2006/relationships/hyperlink" Target="https://creativecommons.org/licenses/by-sa/4.0/" TargetMode="Externa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2.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51.png"/><Relationship Id="rId5" Type="http://schemas.openxmlformats.org/officeDocument/2006/relationships/image" Target="../media/image53.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hyperlink" Target="https://www.inaturalist.org/photos/131415395" TargetMode="External"/><Relationship Id="rId4" Type="http://schemas.openxmlformats.org/officeDocument/2006/relationships/hyperlink" Target="https://creativecommons.org/licenses/by-nc/4.0/"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4.gif"/></Relationships>
</file>

<file path=ppt/slides/_rels/slide4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32.gif"/></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hyperlink" Target="https://www.inaturalist.org/photos/14173297" TargetMode="External"/><Relationship Id="rId3" Type="http://schemas.openxmlformats.org/officeDocument/2006/relationships/slideLayout" Target="../slideLayouts/slideLayout1.xml"/><Relationship Id="rId7" Type="http://schemas.openxmlformats.org/officeDocument/2006/relationships/hyperlink" Target="https://creativecommons.org/licenses/by-nc/4.0/" TargetMode="Externa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62.jpg"/><Relationship Id="rId5" Type="http://schemas.openxmlformats.org/officeDocument/2006/relationships/image" Target="../media/image2.png"/><Relationship Id="rId4" Type="http://schemas.openxmlformats.org/officeDocument/2006/relationships/notesSlide" Target="../notesSlides/notesSlide52.xml"/><Relationship Id="rId9" Type="http://schemas.openxmlformats.org/officeDocument/2006/relationships/image" Target="../media/image61.png"/></Relationships>
</file>

<file path=ppt/slides/_rels/slide5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1.xml"/><Relationship Id="rId7" Type="http://schemas.openxmlformats.org/officeDocument/2006/relationships/image" Target="../media/image64.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63.png"/><Relationship Id="rId5" Type="http://schemas.openxmlformats.org/officeDocument/2006/relationships/image" Target="../media/image44.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1.xml"/><Relationship Id="rId7" Type="http://schemas.openxmlformats.org/officeDocument/2006/relationships/image" Target="../media/image64.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63.png"/><Relationship Id="rId11" Type="http://schemas.openxmlformats.org/officeDocument/2006/relationships/hyperlink" Target="https://www.inaturalist.org/photos/349660"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54.xml"/><Relationship Id="rId9" Type="http://schemas.openxmlformats.org/officeDocument/2006/relationships/image" Target="../media/image66.png"/></Relationships>
</file>

<file path=ppt/slides/_rels/slide5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1.xml"/><Relationship Id="rId7" Type="http://schemas.openxmlformats.org/officeDocument/2006/relationships/image" Target="../media/image68.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67.png"/><Relationship Id="rId5" Type="http://schemas.openxmlformats.org/officeDocument/2006/relationships/image" Target="../media/image44.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1.xml"/><Relationship Id="rId7" Type="http://schemas.openxmlformats.org/officeDocument/2006/relationships/image" Target="../media/image68.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67.png"/><Relationship Id="rId11" Type="http://schemas.openxmlformats.org/officeDocument/2006/relationships/hyperlink" Target="https://www.inaturalist.org/photos/252781806"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56.xml"/><Relationship Id="rId9" Type="http://schemas.openxmlformats.org/officeDocument/2006/relationships/image" Target="../media/image47.jpg"/></Relationships>
</file>

<file path=ppt/slides/_rels/slide5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Layout" Target="../slideLayouts/slideLayout1.xml"/><Relationship Id="rId7" Type="http://schemas.openxmlformats.org/officeDocument/2006/relationships/image" Target="../media/image71.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70.png"/><Relationship Id="rId5" Type="http://schemas.openxmlformats.org/officeDocument/2006/relationships/image" Target="../media/image44.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Layout" Target="../slideLayouts/slideLayout1.xml"/><Relationship Id="rId7" Type="http://schemas.openxmlformats.org/officeDocument/2006/relationships/image" Target="../media/image71.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70.png"/><Relationship Id="rId11" Type="http://schemas.openxmlformats.org/officeDocument/2006/relationships/hyperlink" Target="https://www.inaturalist.org/photos/131415395"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58.xml"/><Relationship Id="rId9" Type="http://schemas.openxmlformats.org/officeDocument/2006/relationships/image" Target="../media/image57.jpg"/></Relationships>
</file>

<file path=ppt/slides/_rels/slide5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1.xml"/><Relationship Id="rId7" Type="http://schemas.openxmlformats.org/officeDocument/2006/relationships/image" Target="../media/image67.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64.png"/><Relationship Id="rId5" Type="http://schemas.openxmlformats.org/officeDocument/2006/relationships/image" Target="../media/image44.png"/><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1.xml"/><Relationship Id="rId7" Type="http://schemas.openxmlformats.org/officeDocument/2006/relationships/image" Target="../media/image67.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64.png"/><Relationship Id="rId11" Type="http://schemas.openxmlformats.org/officeDocument/2006/relationships/hyperlink" Target="https://www.inaturalist.org/photos/284014384" TargetMode="External"/><Relationship Id="rId5" Type="http://schemas.openxmlformats.org/officeDocument/2006/relationships/image" Target="../media/image44.png"/><Relationship Id="rId10" Type="http://schemas.openxmlformats.org/officeDocument/2006/relationships/hyperlink" Target="https://creativecommons.org/licenses/by-nc/4.0/" TargetMode="External"/><Relationship Id="rId4" Type="http://schemas.openxmlformats.org/officeDocument/2006/relationships/notesSlide" Target="../notesSlides/notesSlide60.xml"/><Relationship Id="rId9" Type="http://schemas.openxmlformats.org/officeDocument/2006/relationships/image" Target="../media/image74.jpg"/></Relationships>
</file>

<file path=ppt/slides/_rels/slide6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24.gif"/></Relationships>
</file>

<file path=ppt/slides/_rels/slide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78.png"/></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24.gif"/><Relationship Id="rId4" Type="http://schemas.openxmlformats.org/officeDocument/2006/relationships/image" Target="../media/image78.png"/></Relationships>
</file>

<file path=ppt/slides/_rels/slide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hyperlink" Target="http://www.youtube.com/watch?v=POITH02VVrw" TargetMode="External"/><Relationship Id="rId2" Type="http://schemas.openxmlformats.org/officeDocument/2006/relationships/notesSlide" Target="../notesSlides/notesSlide67.xml"/><Relationship Id="rId1" Type="http://schemas.openxmlformats.org/officeDocument/2006/relationships/slideLayout" Target="../slideLayouts/slideLayout15.xml"/><Relationship Id="rId4" Type="http://schemas.openxmlformats.org/officeDocument/2006/relationships/image" Target="../media/image80.jpg"/></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grpSp>
        <p:nvGrpSpPr>
          <p:cNvPr id="207" name="Google Shape;207;p27">
            <a:extLst>
              <a:ext uri="{C183D7F6-B498-43B3-948B-1728B52AA6E4}">
                <adec:decorative xmlns:adec="http://schemas.microsoft.com/office/drawing/2017/decorative" val="1"/>
              </a:ext>
            </a:extLst>
          </p:cNvPr>
          <p:cNvGrpSpPr/>
          <p:nvPr/>
        </p:nvGrpSpPr>
        <p:grpSpPr>
          <a:xfrm>
            <a:off x="0" y="0"/>
            <a:ext cx="9144003" cy="5143501"/>
            <a:chOff x="0" y="0"/>
            <a:chExt cx="9144003" cy="5143501"/>
          </a:xfrm>
        </p:grpSpPr>
        <p:pic>
          <p:nvPicPr>
            <p:cNvPr id="208" name="Google Shape;208;p27" descr="An illustration of a coastal scene with ocean, mountains, and sky."/>
            <p:cNvPicPr preferRelativeResize="0"/>
            <p:nvPr/>
          </p:nvPicPr>
          <p:blipFill rotWithShape="1">
            <a:blip r:embed="rId3">
              <a:alphaModFix/>
            </a:blip>
            <a:srcRect r="10338" b="10338"/>
            <a:stretch/>
          </p:blipFill>
          <p:spPr>
            <a:xfrm>
              <a:off x="0" y="0"/>
              <a:ext cx="9144003" cy="5143501"/>
            </a:xfrm>
            <a:prstGeom prst="rect">
              <a:avLst/>
            </a:prstGeom>
            <a:noFill/>
            <a:ln>
              <a:noFill/>
            </a:ln>
          </p:spPr>
        </p:pic>
        <p:sp>
          <p:nvSpPr>
            <p:cNvPr id="209" name="Google Shape;209;p27"/>
            <p:cNvSpPr txBox="1"/>
            <p:nvPr/>
          </p:nvSpPr>
          <p:spPr>
            <a:xfrm rot="6142">
              <a:off x="4572003" y="4947888"/>
              <a:ext cx="6717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700" dirty="0">
                  <a:solidFill>
                    <a:srgbClr val="999999"/>
                  </a:solidFill>
                  <a:latin typeface="Nunito"/>
                  <a:ea typeface="Nunito"/>
                  <a:cs typeface="Nunito"/>
                  <a:sym typeface="Nunito"/>
                </a:rPr>
                <a:t>h. </a:t>
              </a:r>
              <a:r>
                <a:rPr lang="fr-CA" sz="700" dirty="0" err="1">
                  <a:solidFill>
                    <a:srgbClr val="999999"/>
                  </a:solidFill>
                  <a:latin typeface="Nunito"/>
                  <a:ea typeface="Nunito"/>
                  <a:cs typeface="Nunito"/>
                  <a:sym typeface="Nunito"/>
                </a:rPr>
                <a:t>shafer</a:t>
              </a:r>
              <a:endParaRPr lang="fr-CA" sz="700" dirty="0">
                <a:solidFill>
                  <a:srgbClr val="999999"/>
                </a:solidFill>
                <a:latin typeface="Nunito"/>
                <a:ea typeface="Nunito"/>
                <a:cs typeface="Nunito"/>
                <a:sym typeface="Nunito"/>
              </a:endParaRPr>
            </a:p>
          </p:txBody>
        </p:sp>
      </p:grpSp>
      <p:sp>
        <p:nvSpPr>
          <p:cNvPr id="210" name="Google Shape;210;p27"/>
          <p:cNvSpPr txBox="1">
            <a:spLocks noGrp="1"/>
          </p:cNvSpPr>
          <p:nvPr>
            <p:ph type="title"/>
          </p:nvPr>
        </p:nvSpPr>
        <p:spPr>
          <a:xfrm>
            <a:off x="3128568" y="719493"/>
            <a:ext cx="2886521" cy="95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fr-CA" sz="5000" dirty="0">
                <a:solidFill>
                  <a:schemeClr val="lt1"/>
                </a:solidFill>
                <a:latin typeface="Fredoka One"/>
                <a:ea typeface="Fredoka One"/>
                <a:cs typeface="Fredoka One"/>
                <a:sym typeface="Fredoka One"/>
              </a:rPr>
              <a:t>Bonjour!</a:t>
            </a:r>
          </a:p>
        </p:txBody>
      </p:sp>
      <p:sp>
        <p:nvSpPr>
          <p:cNvPr id="211" name="Google Shape;211;p27"/>
          <p:cNvSpPr txBox="1"/>
          <p:nvPr/>
        </p:nvSpPr>
        <p:spPr>
          <a:xfrm>
            <a:off x="1492200" y="2571750"/>
            <a:ext cx="6159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fr-CA" sz="2000" dirty="0">
                <a:solidFill>
                  <a:srgbClr val="FFFFFF"/>
                </a:solidFill>
                <a:latin typeface="Nunito"/>
                <a:ea typeface="Nunito"/>
                <a:cs typeface="Nunito"/>
                <a:sym typeface="Nunito"/>
              </a:rPr>
              <a:t>-Insérez un hommage aux </a:t>
            </a:r>
            <a:r>
              <a:rPr lang="fr-CA" sz="2000" dirty="0">
                <a:solidFill>
                  <a:schemeClr val="lt1"/>
                </a:solidFill>
                <a:latin typeface="Nunito"/>
                <a:ea typeface="Nunito"/>
                <a:cs typeface="Nunito"/>
                <a:sym typeface="Nunito"/>
              </a:rPr>
              <a:t>Peuples Autochtones qui prennent soin</a:t>
            </a:r>
            <a:r>
              <a:rPr lang="fr-CA" sz="2000" dirty="0">
                <a:solidFill>
                  <a:srgbClr val="FFFFFF"/>
                </a:solidFill>
                <a:latin typeface="Nunito"/>
                <a:ea typeface="Nunito"/>
                <a:cs typeface="Nunito"/>
                <a:sym typeface="Nunito"/>
              </a:rPr>
              <a:t> de la terre sur laquelle cet atelier est présenté-</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15"/>
        <p:cNvGrpSpPr/>
        <p:nvPr/>
      </p:nvGrpSpPr>
      <p:grpSpPr>
        <a:xfrm>
          <a:off x="0" y="0"/>
          <a:ext cx="0" cy="0"/>
          <a:chOff x="0" y="0"/>
          <a:chExt cx="0" cy="0"/>
        </a:xfrm>
      </p:grpSpPr>
      <p:sp>
        <p:nvSpPr>
          <p:cNvPr id="216" name="Google Shape;216;p28"/>
          <p:cNvSpPr txBox="1">
            <a:spLocks noGrp="1"/>
          </p:cNvSpPr>
          <p:nvPr>
            <p:ph type="title"/>
          </p:nvPr>
        </p:nvSpPr>
        <p:spPr>
          <a:xfrm>
            <a:off x="311698" y="140225"/>
            <a:ext cx="5092635"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Premièrement, un mystère</a:t>
            </a:r>
          </a:p>
        </p:txBody>
      </p:sp>
      <p:pic>
        <p:nvPicPr>
          <p:cNvPr id="3" name="1.First_A_Mystery.mp3">
            <a:hlinkClick r:id="" action="ppaction://media"/>
            <a:extLst>
              <a:ext uri="{FF2B5EF4-FFF2-40B4-BE49-F238E27FC236}">
                <a16:creationId xmlns:a16="http://schemas.microsoft.com/office/drawing/2014/main" id="{72F006DC-A06C-4723-A78B-62417392DA0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486395" y="70112"/>
            <a:ext cx="712925" cy="712925"/>
          </a:xfrm>
          <a:prstGeom prst="rect">
            <a:avLst/>
          </a:prstGeom>
        </p:spPr>
      </p:pic>
      <p:pic>
        <p:nvPicPr>
          <p:cNvPr id="218" name="Google Shape;218;p28" descr="Une communauté de maisons flottantes."/>
          <p:cNvPicPr preferRelativeResize="0"/>
          <p:nvPr/>
        </p:nvPicPr>
        <p:blipFill rotWithShape="1">
          <a:blip r:embed="rId6">
            <a:alphaModFix/>
          </a:blip>
          <a:srcRect/>
          <a:stretch/>
        </p:blipFill>
        <p:spPr>
          <a:xfrm>
            <a:off x="2031974" y="919600"/>
            <a:ext cx="5080200" cy="3810000"/>
          </a:xfrm>
          <a:prstGeom prst="roundRect">
            <a:avLst>
              <a:gd name="adj" fmla="val 16667"/>
            </a:avLst>
          </a:prstGeom>
          <a:noFill/>
          <a:ln>
            <a:noFill/>
          </a:ln>
          <a:effectLst>
            <a:outerShdw dist="95250" dir="7680000" algn="bl" rotWithShape="0">
              <a:srgbClr val="000000"/>
            </a:outerShdw>
          </a:effectLst>
        </p:spPr>
      </p:pic>
      <p:sp>
        <p:nvSpPr>
          <p:cNvPr id="219" name="Google Shape;219;p28"/>
          <p:cNvSpPr txBox="1">
            <a:spLocks noGrp="1"/>
          </p:cNvSpPr>
          <p:nvPr>
            <p:ph type="body" idx="1"/>
          </p:nvPr>
        </p:nvSpPr>
        <p:spPr>
          <a:xfrm>
            <a:off x="7403029" y="4804800"/>
            <a:ext cx="1729246"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Mackenzie Woods</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23"/>
        <p:cNvGrpSpPr/>
        <p:nvPr/>
      </p:nvGrpSpPr>
      <p:grpSpPr>
        <a:xfrm>
          <a:off x="0" y="0"/>
          <a:ext cx="0" cy="0"/>
          <a:chOff x="0" y="0"/>
          <a:chExt cx="0" cy="0"/>
        </a:xfrm>
      </p:grpSpPr>
      <p:pic>
        <p:nvPicPr>
          <p:cNvPr id="224" name="Google Shape;224;p29" descr="Un pilotin tacheté maintenu au-dessus de l'eau."/>
          <p:cNvPicPr preferRelativeResize="0"/>
          <p:nvPr/>
        </p:nvPicPr>
        <p:blipFill>
          <a:blip r:embed="rId3">
            <a:alphaModFix/>
          </a:blip>
          <a:stretch>
            <a:fillRect/>
          </a:stretch>
        </p:blipFill>
        <p:spPr>
          <a:xfrm>
            <a:off x="228600" y="0"/>
            <a:ext cx="2010600" cy="2680800"/>
          </a:xfrm>
          <a:prstGeom prst="roundRect">
            <a:avLst>
              <a:gd name="adj" fmla="val 16667"/>
            </a:avLst>
          </a:prstGeom>
          <a:noFill/>
          <a:ln>
            <a:noFill/>
          </a:ln>
          <a:effectLst>
            <a:outerShdw dist="95250" dir="7680000" algn="bl" rotWithShape="0">
              <a:srgbClr val="000000"/>
            </a:outerShdw>
          </a:effectLst>
        </p:spPr>
      </p:pic>
      <p:sp>
        <p:nvSpPr>
          <p:cNvPr id="225" name="Google Shape;225;p29"/>
          <p:cNvSpPr txBox="1">
            <a:spLocks noGrp="1"/>
          </p:cNvSpPr>
          <p:nvPr>
            <p:ph type="body" idx="1"/>
          </p:nvPr>
        </p:nvSpPr>
        <p:spPr>
          <a:xfrm>
            <a:off x="262950" y="2637830"/>
            <a:ext cx="17895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fr-CA" sz="1000" dirty="0">
                <a:solidFill>
                  <a:srgbClr val="999999"/>
                </a:solidFill>
                <a:latin typeface="Nunito"/>
                <a:ea typeface="Nunito"/>
                <a:cs typeface="Nunito"/>
                <a:sym typeface="Nunito"/>
              </a:rPr>
              <a:t>© Alex </a:t>
            </a:r>
            <a:r>
              <a:rPr lang="fr-CA" sz="1000" dirty="0" err="1">
                <a:solidFill>
                  <a:srgbClr val="999999"/>
                </a:solidFill>
                <a:latin typeface="Nunito"/>
                <a:ea typeface="Nunito"/>
                <a:cs typeface="Nunito"/>
                <a:sym typeface="Nunito"/>
              </a:rPr>
              <a:t>Heyman</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iNaturalist</a:t>
            </a:r>
          </a:p>
        </p:txBody>
      </p:sp>
      <p:pic>
        <p:nvPicPr>
          <p:cNvPr id="226" name="Google Shape;226;p29" descr="Un petit pilotin tacheté posé sur une main, juste au-dessus du sable."/>
          <p:cNvPicPr preferRelativeResize="0"/>
          <p:nvPr/>
        </p:nvPicPr>
        <p:blipFill rotWithShape="1">
          <a:blip r:embed="rId5">
            <a:alphaModFix/>
          </a:blip>
          <a:srcRect t="6751"/>
          <a:stretch/>
        </p:blipFill>
        <p:spPr>
          <a:xfrm>
            <a:off x="352800" y="2989100"/>
            <a:ext cx="1609800" cy="2001600"/>
          </a:xfrm>
          <a:prstGeom prst="roundRect">
            <a:avLst>
              <a:gd name="adj" fmla="val 16667"/>
            </a:avLst>
          </a:prstGeom>
          <a:noFill/>
          <a:ln>
            <a:noFill/>
          </a:ln>
          <a:effectLst>
            <a:outerShdw dist="95250" dir="7680000" algn="bl" rotWithShape="0">
              <a:srgbClr val="000000"/>
            </a:outerShdw>
          </a:effectLst>
        </p:spPr>
      </p:pic>
      <p:pic>
        <p:nvPicPr>
          <p:cNvPr id="227" name="Google Shape;227;p29" descr="Tête de pilotin tacheté, posée sur le sable, la bouche ouverte."/>
          <p:cNvPicPr preferRelativeResize="0"/>
          <p:nvPr/>
        </p:nvPicPr>
        <p:blipFill rotWithShape="1">
          <a:blip r:embed="rId6">
            <a:alphaModFix/>
          </a:blip>
          <a:srcRect t="11270" r="4571" b="7992"/>
          <a:stretch/>
        </p:blipFill>
        <p:spPr>
          <a:xfrm>
            <a:off x="3175650" y="0"/>
            <a:ext cx="2792700" cy="1573500"/>
          </a:xfrm>
          <a:prstGeom prst="roundRect">
            <a:avLst>
              <a:gd name="adj" fmla="val 16667"/>
            </a:avLst>
          </a:prstGeom>
          <a:noFill/>
          <a:ln>
            <a:noFill/>
          </a:ln>
          <a:effectLst>
            <a:outerShdw dist="95250" dir="7680000" algn="bl" rotWithShape="0">
              <a:srgbClr val="000000"/>
            </a:outerShdw>
          </a:effectLst>
        </p:spPr>
      </p:pic>
      <p:sp>
        <p:nvSpPr>
          <p:cNvPr id="228" name="Google Shape;228;p29"/>
          <p:cNvSpPr txBox="1">
            <a:spLocks noGrp="1"/>
          </p:cNvSpPr>
          <p:nvPr>
            <p:ph type="body" idx="1"/>
          </p:nvPr>
        </p:nvSpPr>
        <p:spPr>
          <a:xfrm>
            <a:off x="3456900" y="1532760"/>
            <a:ext cx="22302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fr-CA" sz="1000" dirty="0">
                <a:solidFill>
                  <a:srgbClr val="999999"/>
                </a:solidFill>
                <a:latin typeface="Nunito"/>
                <a:ea typeface="Nunito"/>
                <a:cs typeface="Nunito"/>
                <a:sym typeface="Nunito"/>
              </a:rPr>
              <a:t>© </a:t>
            </a:r>
            <a:r>
              <a:rPr lang="fr-CA" sz="1000" dirty="0" err="1">
                <a:solidFill>
                  <a:srgbClr val="999999"/>
                </a:solidFill>
                <a:latin typeface="Nunito"/>
                <a:ea typeface="Nunito"/>
                <a:cs typeface="Nunito"/>
                <a:sym typeface="Nunito"/>
              </a:rPr>
              <a:t>bjoerns</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BY-SA</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p>
        </p:txBody>
      </p:sp>
      <p:pic>
        <p:nvPicPr>
          <p:cNvPr id="229" name="Google Shape;229;p29" descr="Trois pilotins tachetés et des œufs sur le toit d'un nid renversé (un gros rocher plat)."/>
          <p:cNvPicPr preferRelativeResize="0"/>
          <p:nvPr/>
        </p:nvPicPr>
        <p:blipFill rotWithShape="1">
          <a:blip r:embed="rId9">
            <a:alphaModFix/>
          </a:blip>
          <a:srcRect l="248" r="238"/>
          <a:stretch/>
        </p:blipFill>
        <p:spPr>
          <a:xfrm>
            <a:off x="2315400" y="1852606"/>
            <a:ext cx="4036200" cy="3027300"/>
          </a:xfrm>
          <a:prstGeom prst="roundRect">
            <a:avLst>
              <a:gd name="adj" fmla="val 16667"/>
            </a:avLst>
          </a:prstGeom>
          <a:noFill/>
          <a:ln>
            <a:noFill/>
          </a:ln>
          <a:effectLst>
            <a:outerShdw dist="95250" dir="7680000" algn="bl" rotWithShape="0">
              <a:srgbClr val="000000"/>
            </a:outerShdw>
          </a:effectLst>
        </p:spPr>
      </p:pic>
      <p:sp>
        <p:nvSpPr>
          <p:cNvPr id="230" name="Google Shape;230;p29"/>
          <p:cNvSpPr txBox="1">
            <a:spLocks noGrp="1"/>
          </p:cNvSpPr>
          <p:nvPr>
            <p:ph type="body" idx="1"/>
          </p:nvPr>
        </p:nvSpPr>
        <p:spPr>
          <a:xfrm>
            <a:off x="3035550" y="4837860"/>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fr-CA" sz="1000" dirty="0">
                <a:solidFill>
                  <a:srgbClr val="999999"/>
                </a:solidFill>
                <a:latin typeface="Nunito"/>
                <a:ea typeface="Nunito"/>
                <a:cs typeface="Nunito"/>
                <a:sym typeface="Nunito"/>
              </a:rPr>
              <a:t>Mackenzie Woods, </a:t>
            </a:r>
            <a:r>
              <a:rPr lang="fr-CA"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Fisheries</a:t>
            </a:r>
          </a:p>
        </p:txBody>
      </p:sp>
      <p:pic>
        <p:nvPicPr>
          <p:cNvPr id="231" name="Google Shape;231;p29" descr="Un pilotin tacheté dans l'eau."/>
          <p:cNvPicPr preferRelativeResize="0"/>
          <p:nvPr/>
        </p:nvPicPr>
        <p:blipFill rotWithShape="1">
          <a:blip r:embed="rId11">
            <a:alphaModFix/>
          </a:blip>
          <a:srcRect l="8605" t="10947" r="10593" b="13030"/>
          <a:stretch/>
        </p:blipFill>
        <p:spPr>
          <a:xfrm>
            <a:off x="6435324" y="0"/>
            <a:ext cx="2708700" cy="2293500"/>
          </a:xfrm>
          <a:prstGeom prst="roundRect">
            <a:avLst>
              <a:gd name="adj" fmla="val 16667"/>
            </a:avLst>
          </a:prstGeom>
          <a:noFill/>
          <a:ln>
            <a:noFill/>
          </a:ln>
          <a:effectLst>
            <a:outerShdw dist="95250" dir="7680000" algn="bl" rotWithShape="0">
              <a:srgbClr val="000000"/>
            </a:outerShdw>
          </a:effectLst>
        </p:spPr>
      </p:pic>
      <p:sp>
        <p:nvSpPr>
          <p:cNvPr id="17" name="Google Shape;232;p29">
            <a:extLst>
              <a:ext uri="{FF2B5EF4-FFF2-40B4-BE49-F238E27FC236}">
                <a16:creationId xmlns:a16="http://schemas.microsoft.com/office/drawing/2014/main" id="{F9D441C8-BA24-A405-CD70-BE38421F9327}"/>
              </a:ext>
            </a:extLst>
          </p:cNvPr>
          <p:cNvSpPr txBox="1">
            <a:spLocks/>
          </p:cNvSpPr>
          <p:nvPr/>
        </p:nvSpPr>
        <p:spPr>
          <a:xfrm>
            <a:off x="6491737" y="2272405"/>
            <a:ext cx="2595900"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50000"/>
              </a:lnSpc>
              <a:buFont typeface="Arial"/>
              <a:buNone/>
            </a:pPr>
            <a:r>
              <a:rPr lang="fr-CA" sz="1000" dirty="0">
                <a:solidFill>
                  <a:srgbClr val="999999"/>
                </a:solidFill>
                <a:latin typeface="Nunito"/>
                <a:ea typeface="Nunito"/>
                <a:cs typeface="Nunito"/>
                <a:sym typeface="Nunito"/>
              </a:rPr>
              <a:t>© Sara </a:t>
            </a:r>
            <a:r>
              <a:rPr lang="fr-CA" sz="1000" dirty="0" err="1">
                <a:solidFill>
                  <a:srgbClr val="999999"/>
                </a:solidFill>
                <a:latin typeface="Nunito"/>
                <a:ea typeface="Nunito"/>
                <a:cs typeface="Nunito"/>
                <a:sym typeface="Nunito"/>
              </a:rPr>
              <a:t>Thiebaud</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2">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3">
                  <a:extLst>
                    <a:ext uri="{A12FA001-AC4F-418D-AE19-62706E023703}">
                      <ahyp:hlinkClr xmlns:ahyp="http://schemas.microsoft.com/office/drawing/2018/hyperlinkcolor" val="tx"/>
                    </a:ext>
                  </a:extLst>
                </a:hlinkClick>
              </a:rPr>
              <a:t>iNaturalist</a:t>
            </a:r>
          </a:p>
        </p:txBody>
      </p:sp>
      <p:pic>
        <p:nvPicPr>
          <p:cNvPr id="233" name="Google Shape;233;p29" descr="Un pilotin tacheté partiellement dans l'eau et sur le sable, la bouche ouverte."/>
          <p:cNvPicPr preferRelativeResize="0"/>
          <p:nvPr/>
        </p:nvPicPr>
        <p:blipFill rotWithShape="1">
          <a:blip r:embed="rId14">
            <a:alphaModFix/>
          </a:blip>
          <a:srcRect t="39246"/>
          <a:stretch/>
        </p:blipFill>
        <p:spPr>
          <a:xfrm>
            <a:off x="6472400" y="2647950"/>
            <a:ext cx="2595900" cy="2102700"/>
          </a:xfrm>
          <a:prstGeom prst="roundRect">
            <a:avLst>
              <a:gd name="adj" fmla="val 16667"/>
            </a:avLst>
          </a:prstGeom>
          <a:noFill/>
          <a:ln>
            <a:noFill/>
          </a:ln>
          <a:effectLst>
            <a:outerShdw dist="95250" dir="7680000" algn="bl" rotWithShape="0">
              <a:srgbClr val="000000"/>
            </a:outerShdw>
          </a:effectLst>
        </p:spPr>
      </p:pic>
      <p:sp>
        <p:nvSpPr>
          <p:cNvPr id="12" name="Google Shape;232;p29">
            <a:extLst>
              <a:ext uri="{FF2B5EF4-FFF2-40B4-BE49-F238E27FC236}">
                <a16:creationId xmlns:a16="http://schemas.microsoft.com/office/drawing/2014/main" id="{F60D2A44-0719-BBD4-2D2B-C26A529CE5BD}"/>
              </a:ext>
            </a:extLst>
          </p:cNvPr>
          <p:cNvSpPr txBox="1">
            <a:spLocks/>
          </p:cNvSpPr>
          <p:nvPr/>
        </p:nvSpPr>
        <p:spPr>
          <a:xfrm>
            <a:off x="6452662" y="4710556"/>
            <a:ext cx="2595900"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50000"/>
              </a:lnSpc>
              <a:buFont typeface="Arial"/>
              <a:buNone/>
            </a:pPr>
            <a:r>
              <a:rPr lang="fr-CA" sz="1000" dirty="0">
                <a:solidFill>
                  <a:srgbClr val="999999"/>
                </a:solidFill>
                <a:latin typeface="Nunito"/>
                <a:ea typeface="Nunito"/>
                <a:cs typeface="Nunito"/>
                <a:sym typeface="Nunito"/>
              </a:rPr>
              <a:t>© Christina Woolf, </a:t>
            </a:r>
            <a:r>
              <a:rPr lang="fr-CA" sz="1000" u="sng" dirty="0">
                <a:solidFill>
                  <a:srgbClr val="999999"/>
                </a:solidFill>
                <a:latin typeface="Nunito"/>
                <a:ea typeface="Nunito"/>
                <a:cs typeface="Nunito"/>
                <a:sym typeface="Nunito"/>
                <a:hlinkClick r:id="rId12">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5">
                  <a:extLst>
                    <a:ext uri="{A12FA001-AC4F-418D-AE19-62706E023703}">
                      <ahyp:hlinkClr xmlns:ahyp="http://schemas.microsoft.com/office/drawing/2018/hyperlinkcolor" val="tx"/>
                    </a:ext>
                  </a:extLst>
                </a:hlinkClick>
              </a:rPr>
              <a:t>iNaturalist</a:t>
            </a:r>
          </a:p>
        </p:txBody>
      </p:sp>
      <p:sp>
        <p:nvSpPr>
          <p:cNvPr id="235" name="Google Shape;235;p29"/>
          <p:cNvSpPr txBox="1">
            <a:spLocks noGrp="1"/>
          </p:cNvSpPr>
          <p:nvPr>
            <p:ph type="title"/>
          </p:nvPr>
        </p:nvSpPr>
        <p:spPr>
          <a:xfrm>
            <a:off x="311700" y="140225"/>
            <a:ext cx="3145200"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Mystère résolu!</a:t>
            </a:r>
          </a:p>
        </p:txBody>
      </p:sp>
      <p:sp>
        <p:nvSpPr>
          <p:cNvPr id="19" name="Google Shape;236;p29">
            <a:extLst>
              <a:ext uri="{FF2B5EF4-FFF2-40B4-BE49-F238E27FC236}">
                <a16:creationId xmlns:a16="http://schemas.microsoft.com/office/drawing/2014/main" id="{528FB2E3-D0E9-6884-C6A0-260694B5C1DC}"/>
              </a:ext>
            </a:extLst>
          </p:cNvPr>
          <p:cNvSpPr txBox="1">
            <a:spLocks/>
          </p:cNvSpPr>
          <p:nvPr/>
        </p:nvSpPr>
        <p:spPr>
          <a:xfrm>
            <a:off x="1977992" y="1701368"/>
            <a:ext cx="4711015" cy="1405500"/>
          </a:xfrm>
          <a:prstGeom prst="rect">
            <a:avLst/>
          </a:prstGeom>
          <a:solidFill>
            <a:schemeClr val="lt1"/>
          </a:solidFill>
          <a:ln>
            <a:noFill/>
          </a:ln>
          <a:effectLst>
            <a:outerShdw dist="95250" dir="8280000" algn="bl" rotWithShape="0">
              <a:srgbClr val="000000"/>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buFont typeface="Arial"/>
              <a:buNone/>
            </a:pPr>
            <a:r>
              <a:rPr lang="fr-CA" sz="3020" dirty="0">
                <a:solidFill>
                  <a:srgbClr val="006E9A"/>
                </a:solidFill>
                <a:latin typeface="Fredoka One"/>
                <a:ea typeface="Fredoka One"/>
                <a:cs typeface="Fredoka One"/>
                <a:sym typeface="Fredoka One"/>
              </a:rPr>
              <a:t>Pourquoi pensez-vous qu’ils produisent ce 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40"/>
        <p:cNvGrpSpPr/>
        <p:nvPr/>
      </p:nvGrpSpPr>
      <p:grpSpPr>
        <a:xfrm>
          <a:off x="0" y="0"/>
          <a:ext cx="0" cy="0"/>
          <a:chOff x="0" y="0"/>
          <a:chExt cx="0" cy="0"/>
        </a:xfrm>
      </p:grpSpPr>
      <p:sp>
        <p:nvSpPr>
          <p:cNvPr id="3" name="Google Shape;241;p30">
            <a:extLst>
              <a:ext uri="{FF2B5EF4-FFF2-40B4-BE49-F238E27FC236}">
                <a16:creationId xmlns:a16="http://schemas.microsoft.com/office/drawing/2014/main" id="{3483DEF5-0677-3A26-B22C-A7BF8E633298}"/>
              </a:ext>
            </a:extLst>
          </p:cNvPr>
          <p:cNvSpPr txBox="1"/>
          <p:nvPr/>
        </p:nvSpPr>
        <p:spPr>
          <a:xfrm rot="-5400000">
            <a:off x="-1941875" y="2246700"/>
            <a:ext cx="4785900" cy="6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3200" dirty="0">
                <a:solidFill>
                  <a:srgbClr val="64698B"/>
                </a:solidFill>
                <a:latin typeface="Righteous"/>
                <a:ea typeface="Righteous"/>
                <a:cs typeface="Righteous"/>
                <a:sym typeface="Righteous"/>
              </a:rPr>
              <a:t>FICHIERS DE POISSONS</a:t>
            </a:r>
          </a:p>
        </p:txBody>
      </p:sp>
      <p:sp>
        <p:nvSpPr>
          <p:cNvPr id="4" name="Google Shape;242;p30">
            <a:extLst>
              <a:ext uri="{FF2B5EF4-FFF2-40B4-BE49-F238E27FC236}">
                <a16:creationId xmlns:a16="http://schemas.microsoft.com/office/drawing/2014/main" id="{04BE6E8F-F0E9-2F0F-84D8-CD6FFFFE324F}"/>
              </a:ext>
              <a:ext uri="{C183D7F6-B498-43B3-948B-1728B52AA6E4}">
                <adec:decorative xmlns:adec="http://schemas.microsoft.com/office/drawing/2017/decorative" val="1"/>
              </a:ext>
            </a:extLst>
          </p:cNvPr>
          <p:cNvSpPr/>
          <p:nvPr/>
        </p:nvSpPr>
        <p:spPr>
          <a:xfrm>
            <a:off x="919350" y="229050"/>
            <a:ext cx="7610100" cy="4685400"/>
          </a:xfrm>
          <a:prstGeom prst="roundRect">
            <a:avLst>
              <a:gd name="adj" fmla="val 16667"/>
            </a:avLst>
          </a:prstGeom>
          <a:solidFill>
            <a:srgbClr val="EBEEF3"/>
          </a:solidFill>
          <a:ln>
            <a:noFill/>
          </a:ln>
          <a:effectLst>
            <a:outerShdw dist="95250" dir="76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 name="Google Shape;243;p30">
            <a:extLst>
              <a:ext uri="{FF2B5EF4-FFF2-40B4-BE49-F238E27FC236}">
                <a16:creationId xmlns:a16="http://schemas.microsoft.com/office/drawing/2014/main" id="{C09D7FA1-3BBB-B148-4DB3-0DF96468B4AA}"/>
              </a:ext>
              <a:ext uri="{C183D7F6-B498-43B3-948B-1728B52AA6E4}">
                <adec:decorative xmlns:adec="http://schemas.microsoft.com/office/drawing/2017/decorative" val="1"/>
              </a:ext>
            </a:extLst>
          </p:cNvPr>
          <p:cNvCxnSpPr/>
          <p:nvPr/>
        </p:nvCxnSpPr>
        <p:spPr>
          <a:xfrm rot="10800000">
            <a:off x="1359900" y="1229250"/>
            <a:ext cx="6631800" cy="0"/>
          </a:xfrm>
          <a:prstGeom prst="straightConnector1">
            <a:avLst/>
          </a:prstGeom>
          <a:noFill/>
          <a:ln w="38100" cap="flat" cmpd="sng">
            <a:solidFill>
              <a:srgbClr val="B26B24"/>
            </a:solidFill>
            <a:prstDash val="solid"/>
            <a:round/>
            <a:headEnd type="none" w="med" len="med"/>
            <a:tailEnd type="none" w="med" len="med"/>
          </a:ln>
        </p:spPr>
      </p:cxnSp>
      <p:pic>
        <p:nvPicPr>
          <p:cNvPr id="7" name="2.Plainfin_Midshipman.mp3">
            <a:hlinkClick r:id="" action="ppaction://media"/>
            <a:extLst>
              <a:ext uri="{FF2B5EF4-FFF2-40B4-BE49-F238E27FC236}">
                <a16:creationId xmlns:a16="http://schemas.microsoft.com/office/drawing/2014/main" id="{CD5B2385-1064-3EDA-B4A0-8FA75940AA40}"/>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69184" y="330987"/>
            <a:ext cx="844626" cy="844626"/>
          </a:xfrm>
          <a:prstGeom prst="rect">
            <a:avLst/>
          </a:prstGeom>
        </p:spPr>
      </p:pic>
      <p:sp>
        <p:nvSpPr>
          <p:cNvPr id="8" name="Google Shape;245;p30">
            <a:extLst>
              <a:ext uri="{FF2B5EF4-FFF2-40B4-BE49-F238E27FC236}">
                <a16:creationId xmlns:a16="http://schemas.microsoft.com/office/drawing/2014/main" id="{62A47D4E-E3F4-2CE0-C2FD-F3D4ED95DBE6}"/>
              </a:ext>
            </a:extLst>
          </p:cNvPr>
          <p:cNvSpPr txBox="1">
            <a:spLocks noGrp="1"/>
          </p:cNvSpPr>
          <p:nvPr>
            <p:ph type="title" idx="4294967295"/>
          </p:nvPr>
        </p:nvSpPr>
        <p:spPr>
          <a:xfrm>
            <a:off x="1793250" y="330987"/>
            <a:ext cx="5958600" cy="894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en-CA" sz="3920" b="0" i="0" u="none" strike="noStrike" kern="0" cap="none" spc="0" normalizeH="0" baseline="0" noProof="0" dirty="0">
                <a:ln>
                  <a:noFill/>
                </a:ln>
                <a:solidFill>
                  <a:srgbClr val="27335B"/>
                </a:solidFill>
                <a:effectLst/>
                <a:uLnTx/>
                <a:uFillTx/>
                <a:latin typeface="Fredoka One"/>
                <a:ea typeface="Fredoka One"/>
                <a:cs typeface="Fredoka One"/>
                <a:sym typeface="Fredoka One"/>
              </a:rPr>
              <a:t>PILOTIN TACHETÉ</a:t>
            </a:r>
          </a:p>
        </p:txBody>
      </p:sp>
      <p:sp>
        <p:nvSpPr>
          <p:cNvPr id="12" name="Google Shape;246;p30">
            <a:extLst>
              <a:ext uri="{FF2B5EF4-FFF2-40B4-BE49-F238E27FC236}">
                <a16:creationId xmlns:a16="http://schemas.microsoft.com/office/drawing/2014/main" id="{003BBE0A-DF69-D94E-9C4A-ED191D53B321}"/>
              </a:ext>
            </a:extLst>
          </p:cNvPr>
          <p:cNvSpPr txBox="1"/>
          <p:nvPr/>
        </p:nvSpPr>
        <p:spPr>
          <a:xfrm>
            <a:off x="4913700" y="1298441"/>
            <a:ext cx="3439468" cy="1862018"/>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fr-CA" b="1" dirty="0">
                <a:solidFill>
                  <a:srgbClr val="27335B"/>
                </a:solidFill>
                <a:latin typeface="Nunito"/>
                <a:ea typeface="Nunito"/>
                <a:cs typeface="Nunito"/>
                <a:sym typeface="Nunito"/>
              </a:rPr>
              <a:t>Régime alimentaire :</a:t>
            </a:r>
            <a:r>
              <a:rPr lang="fr-CA" dirty="0">
                <a:solidFill>
                  <a:schemeClr val="dk1"/>
                </a:solidFill>
                <a:latin typeface="Nunito"/>
                <a:ea typeface="Nunito"/>
                <a:cs typeface="Nunito"/>
                <a:sym typeface="Nunito"/>
              </a:rPr>
              <a:t> Chasse nocturne de crustacés et de poissons </a:t>
            </a:r>
          </a:p>
          <a:p>
            <a:pPr marL="0" lvl="0" indent="0" algn="l" rtl="0">
              <a:lnSpc>
                <a:spcPct val="100000"/>
              </a:lnSpc>
              <a:spcBef>
                <a:spcPts val="1000"/>
              </a:spcBef>
              <a:spcAft>
                <a:spcPts val="0"/>
              </a:spcAft>
              <a:buNone/>
            </a:pPr>
            <a:r>
              <a:rPr lang="fr-CA" b="1" dirty="0">
                <a:solidFill>
                  <a:srgbClr val="27335B"/>
                </a:solidFill>
                <a:latin typeface="Nunito"/>
                <a:ea typeface="Nunito"/>
                <a:cs typeface="Nunito"/>
                <a:sym typeface="Nunito"/>
              </a:rPr>
              <a:t>Taille :</a:t>
            </a:r>
            <a:r>
              <a:rPr lang="fr-CA" dirty="0">
                <a:solidFill>
                  <a:schemeClr val="dk1"/>
                </a:solidFill>
                <a:latin typeface="Nunito"/>
                <a:ea typeface="Nunito"/>
                <a:cs typeface="Nunito"/>
                <a:sym typeface="Nunito"/>
              </a:rPr>
              <a:t> Jusqu’à 38 cm de longueur</a:t>
            </a:r>
          </a:p>
          <a:p>
            <a:pPr marL="0" lvl="0" indent="0" algn="l" rtl="0">
              <a:lnSpc>
                <a:spcPct val="100000"/>
              </a:lnSpc>
              <a:spcBef>
                <a:spcPts val="1000"/>
              </a:spcBef>
              <a:spcAft>
                <a:spcPts val="1000"/>
              </a:spcAft>
              <a:buClr>
                <a:schemeClr val="dk1"/>
              </a:buClr>
              <a:buSzPts val="1100"/>
              <a:buFont typeface="Arial"/>
              <a:buNone/>
            </a:pPr>
            <a:r>
              <a:rPr lang="fr-CA" b="1" dirty="0">
                <a:solidFill>
                  <a:srgbClr val="27335B"/>
                </a:solidFill>
                <a:latin typeface="Nunito"/>
                <a:ea typeface="Nunito"/>
                <a:cs typeface="Nunito"/>
                <a:sym typeface="Nunito"/>
              </a:rPr>
              <a:t>Faits sonores :</a:t>
            </a:r>
            <a:r>
              <a:rPr lang="fr-CA" dirty="0">
                <a:solidFill>
                  <a:schemeClr val="dk1"/>
                </a:solidFill>
                <a:latin typeface="Nunito"/>
                <a:ea typeface="Nunito"/>
                <a:cs typeface="Nunito"/>
                <a:sym typeface="Nunito"/>
              </a:rPr>
              <a:t> Tous les sexes émettent des sons, les mâles de type I utilisent le son pour attirer des partenaires</a:t>
            </a:r>
          </a:p>
        </p:txBody>
      </p:sp>
      <p:pic>
        <p:nvPicPr>
          <p:cNvPr id="9" name="Google Shape;247;p30" descr="Un pilotin tacheté dans des eaux peu profondes avec des algues et des rochers.">
            <a:extLst>
              <a:ext uri="{FF2B5EF4-FFF2-40B4-BE49-F238E27FC236}">
                <a16:creationId xmlns:a16="http://schemas.microsoft.com/office/drawing/2014/main" id="{1E21D97A-D08C-946B-5FA7-7F431B03AEAB}"/>
              </a:ext>
            </a:extLst>
          </p:cNvPr>
          <p:cNvPicPr preferRelativeResize="0"/>
          <p:nvPr/>
        </p:nvPicPr>
        <p:blipFill rotWithShape="1">
          <a:blip r:embed="rId6">
            <a:alphaModFix/>
          </a:blip>
          <a:srcRect t="7750" b="5556"/>
          <a:stretch/>
        </p:blipFill>
        <p:spPr>
          <a:xfrm rot="-5400000">
            <a:off x="1457550" y="1248500"/>
            <a:ext cx="3075300" cy="3554700"/>
          </a:xfrm>
          <a:prstGeom prst="roundRect">
            <a:avLst>
              <a:gd name="adj" fmla="val 16667"/>
            </a:avLst>
          </a:prstGeom>
          <a:noFill/>
          <a:ln w="19050" cap="flat" cmpd="sng">
            <a:solidFill>
              <a:srgbClr val="815050"/>
            </a:solidFill>
            <a:prstDash val="solid"/>
            <a:round/>
            <a:headEnd type="none" w="sm" len="sm"/>
            <a:tailEnd type="none" w="sm" len="sm"/>
          </a:ln>
        </p:spPr>
      </p:pic>
      <p:sp>
        <p:nvSpPr>
          <p:cNvPr id="10" name="Google Shape;248;p30">
            <a:extLst>
              <a:ext uri="{FF2B5EF4-FFF2-40B4-BE49-F238E27FC236}">
                <a16:creationId xmlns:a16="http://schemas.microsoft.com/office/drawing/2014/main" id="{2BFECA85-733F-A133-503B-530EF35BBB9D}"/>
              </a:ext>
            </a:extLst>
          </p:cNvPr>
          <p:cNvSpPr txBox="1">
            <a:spLocks/>
          </p:cNvSpPr>
          <p:nvPr/>
        </p:nvSpPr>
        <p:spPr>
          <a:xfrm>
            <a:off x="1697250" y="4470225"/>
            <a:ext cx="2595900"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50000"/>
              </a:lnSpc>
              <a:buFont typeface="Arial"/>
              <a:buNone/>
            </a:pPr>
            <a:r>
              <a:rPr lang="en-CA" sz="1000">
                <a:solidFill>
                  <a:srgbClr val="999999"/>
                </a:solidFill>
                <a:latin typeface="Nunito"/>
                <a:ea typeface="Nunito"/>
                <a:cs typeface="Nunito"/>
                <a:sym typeface="Nunito"/>
              </a:rPr>
              <a:t>© Alex Heyman, </a:t>
            </a:r>
            <a:r>
              <a:rPr lang="en-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endParaRPr lang="en-CA" sz="1000" dirty="0">
              <a:solidFill>
                <a:srgbClr val="999999"/>
              </a:solidFill>
              <a:latin typeface="Nunito"/>
              <a:ea typeface="Nunito"/>
              <a:cs typeface="Nunito"/>
              <a:sym typeface="Nunito"/>
            </a:endParaRPr>
          </a:p>
        </p:txBody>
      </p:sp>
      <p:pic>
        <p:nvPicPr>
          <p:cNvPr id="11" name="Google Shape;249;p30" descr="Une carte du monde avec les régions d'habitat connues de le pilotin tacheté surlignées en bleu clair (y compris l'océan Pacifique nord-est, l'océan Pacifique centre-est et l'océan Pacifique sud-ouest).">
            <a:extLst>
              <a:ext uri="{FF2B5EF4-FFF2-40B4-BE49-F238E27FC236}">
                <a16:creationId xmlns:a16="http://schemas.microsoft.com/office/drawing/2014/main" id="{F4751148-C4BD-F24B-4E9E-43E7954F339C}"/>
              </a:ext>
            </a:extLst>
          </p:cNvPr>
          <p:cNvPicPr preferRelativeResize="0"/>
          <p:nvPr/>
        </p:nvPicPr>
        <p:blipFill rotWithShape="1">
          <a:blip r:embed="rId8">
            <a:alphaModFix/>
          </a:blip>
          <a:srcRect t="563" b="553"/>
          <a:stretch/>
        </p:blipFill>
        <p:spPr>
          <a:xfrm>
            <a:off x="4980275" y="3041331"/>
            <a:ext cx="3265500" cy="1602000"/>
          </a:xfrm>
          <a:prstGeom prst="roundRect">
            <a:avLst>
              <a:gd name="adj" fmla="val 16667"/>
            </a:avLst>
          </a:prstGeom>
          <a:noFill/>
          <a:ln>
            <a:noFill/>
          </a:ln>
        </p:spPr>
      </p:pic>
      <p:sp>
        <p:nvSpPr>
          <p:cNvPr id="13" name="Google Shape;250;p30">
            <a:extLst>
              <a:ext uri="{FF2B5EF4-FFF2-40B4-BE49-F238E27FC236}">
                <a16:creationId xmlns:a16="http://schemas.microsoft.com/office/drawing/2014/main" id="{336BA746-4B0A-7F9F-0DFC-468DCE10040B}"/>
              </a:ext>
            </a:extLst>
          </p:cNvPr>
          <p:cNvSpPr txBox="1">
            <a:spLocks/>
          </p:cNvSpPr>
          <p:nvPr/>
        </p:nvSpPr>
        <p:spPr>
          <a:xfrm>
            <a:off x="5700274" y="4587371"/>
            <a:ext cx="1758925"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50000"/>
              </a:lnSpc>
              <a:buFont typeface="Arial"/>
              <a:buNone/>
            </a:pPr>
            <a:r>
              <a:rPr lang="fr-CA" sz="1000" dirty="0">
                <a:solidFill>
                  <a:srgbClr val="999999"/>
                </a:solidFill>
                <a:latin typeface="Nunito"/>
                <a:ea typeface="Nunito"/>
                <a:cs typeface="Nunito"/>
                <a:sym typeface="Nunito"/>
              </a:rPr>
              <a:t>Son de : Mackenzie Woods</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FE3F3"/>
        </a:solidFill>
        <a:effectLst/>
      </p:bgPr>
    </p:bg>
    <p:spTree>
      <p:nvGrpSpPr>
        <p:cNvPr id="1" name="Shape 254"/>
        <p:cNvGrpSpPr/>
        <p:nvPr/>
      </p:nvGrpSpPr>
      <p:grpSpPr>
        <a:xfrm>
          <a:off x="0" y="0"/>
          <a:ext cx="0" cy="0"/>
          <a:chOff x="0" y="0"/>
          <a:chExt cx="0" cy="0"/>
        </a:xfrm>
      </p:grpSpPr>
      <p:pic>
        <p:nvPicPr>
          <p:cNvPr id="5" name="Picture 4" descr="FishSounds Educate">
            <a:extLst>
              <a:ext uri="{FF2B5EF4-FFF2-40B4-BE49-F238E27FC236}">
                <a16:creationId xmlns:a16="http://schemas.microsoft.com/office/drawing/2014/main" id="{2F2D6546-566E-3386-1971-5440EE348288}"/>
              </a:ext>
            </a:extLst>
          </p:cNvPr>
          <p:cNvPicPr>
            <a:picLocks noChangeAspect="1"/>
          </p:cNvPicPr>
          <p:nvPr/>
        </p:nvPicPr>
        <p:blipFill>
          <a:blip r:embed="rId3"/>
          <a:stretch>
            <a:fillRect/>
          </a:stretch>
        </p:blipFill>
        <p:spPr>
          <a:xfrm>
            <a:off x="1943502" y="233700"/>
            <a:ext cx="5256996" cy="1602400"/>
          </a:xfrm>
          <a:prstGeom prst="rect">
            <a:avLst/>
          </a:prstGeom>
        </p:spPr>
      </p:pic>
      <p:sp>
        <p:nvSpPr>
          <p:cNvPr id="257" name="Google Shape;257;p31"/>
          <p:cNvSpPr txBox="1"/>
          <p:nvPr/>
        </p:nvSpPr>
        <p:spPr>
          <a:xfrm>
            <a:off x="3865675" y="1591350"/>
            <a:ext cx="14127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3000" dirty="0">
                <a:solidFill>
                  <a:srgbClr val="19608F"/>
                </a:solidFill>
                <a:latin typeface="Cedarville Cursive"/>
                <a:ea typeface="Cedarville Cursive"/>
                <a:cs typeface="Cedarville Cursive"/>
                <a:sym typeface="Cedarville Cursive"/>
              </a:rPr>
              <a:t>présente</a:t>
            </a:r>
          </a:p>
        </p:txBody>
      </p:sp>
      <p:sp>
        <p:nvSpPr>
          <p:cNvPr id="256" name="Google Shape;256;p31"/>
          <p:cNvSpPr txBox="1">
            <a:spLocks noGrp="1"/>
          </p:cNvSpPr>
          <p:nvPr>
            <p:ph type="title" idx="4294967295"/>
          </p:nvPr>
        </p:nvSpPr>
        <p:spPr>
          <a:xfrm>
            <a:off x="300163" y="2127150"/>
            <a:ext cx="8543700" cy="2344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6500" b="0" i="0" u="none" strike="noStrike" kern="0" cap="none" spc="0" normalizeH="0" baseline="0" noProof="0" dirty="0">
                <a:ln>
                  <a:noFill/>
                </a:ln>
                <a:solidFill>
                  <a:srgbClr val="19608F"/>
                </a:solidFill>
                <a:effectLst/>
                <a:uLnTx/>
                <a:uFillTx/>
                <a:latin typeface="Fredoka One"/>
                <a:ea typeface="Fredoka One"/>
                <a:cs typeface="Fredoka One"/>
                <a:sym typeface="Fredoka One"/>
              </a:rPr>
              <a:t>La Biologie des Sons dans l’Océan</a:t>
            </a:r>
          </a:p>
        </p:txBody>
      </p:sp>
    </p:spTree>
    <p:extLst>
      <p:ext uri="{BB962C8B-B14F-4D97-AF65-F5344CB8AC3E}">
        <p14:creationId xmlns:p14="http://schemas.microsoft.com/office/powerpoint/2010/main" val="2974555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61"/>
        <p:cNvGrpSpPr/>
        <p:nvPr/>
      </p:nvGrpSpPr>
      <p:grpSpPr>
        <a:xfrm>
          <a:off x="0" y="0"/>
          <a:ext cx="0" cy="0"/>
          <a:chOff x="0" y="0"/>
          <a:chExt cx="0" cy="0"/>
        </a:xfrm>
      </p:grpSpPr>
      <p:sp>
        <p:nvSpPr>
          <p:cNvPr id="262" name="Google Shape;262;p32"/>
          <p:cNvSpPr txBox="1">
            <a:spLocks noGrp="1"/>
          </p:cNvSpPr>
          <p:nvPr>
            <p:ph type="title" idx="4294967295"/>
          </p:nvPr>
        </p:nvSpPr>
        <p:spPr>
          <a:xfrm>
            <a:off x="311699" y="140225"/>
            <a:ext cx="7868473"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Comment les poissons communiquent-ils?</a:t>
            </a:r>
          </a:p>
        </p:txBody>
      </p:sp>
      <p:grpSp>
        <p:nvGrpSpPr>
          <p:cNvPr id="263" name="Google Shape;263;p32">
            <a:extLst>
              <a:ext uri="{C183D7F6-B498-43B3-948B-1728B52AA6E4}">
                <adec:decorative xmlns:adec="http://schemas.microsoft.com/office/drawing/2017/decorative" val="1"/>
              </a:ext>
            </a:extLst>
          </p:cNvPr>
          <p:cNvGrpSpPr/>
          <p:nvPr/>
        </p:nvGrpSpPr>
        <p:grpSpPr>
          <a:xfrm>
            <a:off x="399863" y="1233425"/>
            <a:ext cx="2614213" cy="3162300"/>
            <a:chOff x="399863" y="1233425"/>
            <a:chExt cx="2614213" cy="3162300"/>
          </a:xfrm>
        </p:grpSpPr>
        <p:sp>
          <p:nvSpPr>
            <p:cNvPr id="264" name="Google Shape;264;p32"/>
            <p:cNvSpPr/>
            <p:nvPr/>
          </p:nvSpPr>
          <p:spPr>
            <a:xfrm>
              <a:off x="399863"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5" name="Google Shape;265;p32"/>
            <p:cNvSpPr txBox="1"/>
            <p:nvPr/>
          </p:nvSpPr>
          <p:spPr>
            <a:xfrm>
              <a:off x="399875" y="1277275"/>
              <a:ext cx="2614200" cy="877200"/>
            </a:xfrm>
            <a:prstGeom prst="rect">
              <a:avLst/>
            </a:prstGeom>
            <a:noFill/>
            <a:ln>
              <a:noFill/>
            </a:ln>
          </p:spPr>
          <p:txBody>
            <a:bodyPr spcFirstLastPara="1" wrap="square" lIns="91425" tIns="91425" rIns="0" bIns="91425" anchor="t" anchorCtr="0">
              <a:spAutoFit/>
            </a:bodyPr>
            <a:lstStyle/>
            <a:p>
              <a:pPr marL="0" lvl="0" indent="0" algn="ctr" rtl="0">
                <a:spcBef>
                  <a:spcPts val="0"/>
                </a:spcBef>
                <a:spcAft>
                  <a:spcPts val="0"/>
                </a:spcAft>
                <a:buNone/>
              </a:pPr>
              <a:r>
                <a:rPr lang="fr-CA" sz="4500" b="1" dirty="0">
                  <a:solidFill>
                    <a:srgbClr val="0B5394"/>
                  </a:solidFill>
                  <a:latin typeface="Nunito"/>
                  <a:ea typeface="Nunito"/>
                  <a:cs typeface="Nunito"/>
                  <a:sym typeface="Nunito"/>
                </a:rPr>
                <a:t>Vue</a:t>
              </a:r>
            </a:p>
          </p:txBody>
        </p:sp>
      </p:grpSp>
      <p:pic>
        <p:nvPicPr>
          <p:cNvPr id="266" name="Google Shape;266;p32" descr="Illustration d'un saumon rouge qui prend des couleurs vives pour le frai."/>
          <p:cNvPicPr preferRelativeResize="0"/>
          <p:nvPr/>
        </p:nvPicPr>
        <p:blipFill>
          <a:blip r:embed="rId3">
            <a:alphaModFix/>
          </a:blip>
          <a:stretch>
            <a:fillRect/>
          </a:stretch>
        </p:blipFill>
        <p:spPr>
          <a:xfrm flipH="1">
            <a:off x="18305" y="2213375"/>
            <a:ext cx="3284920" cy="1295344"/>
          </a:xfrm>
          <a:prstGeom prst="rect">
            <a:avLst/>
          </a:prstGeom>
          <a:noFill/>
          <a:ln>
            <a:noFill/>
          </a:ln>
        </p:spPr>
      </p:pic>
      <p:grpSp>
        <p:nvGrpSpPr>
          <p:cNvPr id="267" name="Google Shape;267;p32">
            <a:extLst>
              <a:ext uri="{C183D7F6-B498-43B3-948B-1728B52AA6E4}">
                <adec:decorative xmlns:adec="http://schemas.microsoft.com/office/drawing/2017/decorative" val="1"/>
              </a:ext>
            </a:extLst>
          </p:cNvPr>
          <p:cNvGrpSpPr/>
          <p:nvPr/>
        </p:nvGrpSpPr>
        <p:grpSpPr>
          <a:xfrm>
            <a:off x="3271350" y="1233425"/>
            <a:ext cx="2615825" cy="3162300"/>
            <a:chOff x="3271350" y="1233425"/>
            <a:chExt cx="2615825" cy="3162300"/>
          </a:xfrm>
        </p:grpSpPr>
        <p:sp>
          <p:nvSpPr>
            <p:cNvPr id="268" name="Google Shape;268;p32"/>
            <p:cNvSpPr/>
            <p:nvPr/>
          </p:nvSpPr>
          <p:spPr>
            <a:xfrm>
              <a:off x="3271350"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9" name="Google Shape;269;p32"/>
            <p:cNvSpPr txBox="1"/>
            <p:nvPr/>
          </p:nvSpPr>
          <p:spPr>
            <a:xfrm>
              <a:off x="3272975" y="1277275"/>
              <a:ext cx="26142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4500" b="1" dirty="0">
                  <a:solidFill>
                    <a:srgbClr val="0B5394"/>
                  </a:solidFill>
                  <a:latin typeface="Nunito"/>
                  <a:ea typeface="Nunito"/>
                  <a:cs typeface="Nunito"/>
                  <a:sym typeface="Nunito"/>
                </a:rPr>
                <a:t>Odorat</a:t>
              </a:r>
            </a:p>
          </p:txBody>
        </p:sp>
      </p:grpSp>
      <p:pic>
        <p:nvPicPr>
          <p:cNvPr id="270" name="Google Shape;270;p32" descr="Illustration d’une lamproie marine émettant des signaux chimiques."/>
          <p:cNvPicPr preferRelativeResize="0"/>
          <p:nvPr/>
        </p:nvPicPr>
        <p:blipFill rotWithShape="1">
          <a:blip r:embed="rId4">
            <a:alphaModFix/>
          </a:blip>
          <a:srcRect t="4524" b="27332"/>
          <a:stretch/>
        </p:blipFill>
        <p:spPr>
          <a:xfrm>
            <a:off x="3207220" y="1961845"/>
            <a:ext cx="2713502" cy="1849061"/>
          </a:xfrm>
          <a:prstGeom prst="rect">
            <a:avLst/>
          </a:prstGeom>
          <a:noFill/>
          <a:ln>
            <a:noFill/>
          </a:ln>
        </p:spPr>
      </p:pic>
      <p:grpSp>
        <p:nvGrpSpPr>
          <p:cNvPr id="271" name="Google Shape;271;p32">
            <a:extLst>
              <a:ext uri="{C183D7F6-B498-43B3-948B-1728B52AA6E4}">
                <adec:decorative xmlns:adec="http://schemas.microsoft.com/office/drawing/2017/decorative" val="1"/>
              </a:ext>
            </a:extLst>
          </p:cNvPr>
          <p:cNvGrpSpPr/>
          <p:nvPr/>
        </p:nvGrpSpPr>
        <p:grpSpPr>
          <a:xfrm>
            <a:off x="6113850" y="1233425"/>
            <a:ext cx="2630288" cy="3162300"/>
            <a:chOff x="6113850" y="1233425"/>
            <a:chExt cx="2630288" cy="3162300"/>
          </a:xfrm>
        </p:grpSpPr>
        <p:sp>
          <p:nvSpPr>
            <p:cNvPr id="272" name="Google Shape;272;p32"/>
            <p:cNvSpPr/>
            <p:nvPr/>
          </p:nvSpPr>
          <p:spPr>
            <a:xfrm>
              <a:off x="6142838"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3" name="Google Shape;273;p32"/>
            <p:cNvSpPr txBox="1"/>
            <p:nvPr/>
          </p:nvSpPr>
          <p:spPr>
            <a:xfrm>
              <a:off x="6113850" y="1277275"/>
              <a:ext cx="26142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4500" b="1" dirty="0">
                  <a:solidFill>
                    <a:srgbClr val="0B5394"/>
                  </a:solidFill>
                  <a:latin typeface="Nunito"/>
                  <a:ea typeface="Nunito"/>
                  <a:cs typeface="Nunito"/>
                  <a:sym typeface="Nunito"/>
                </a:rPr>
                <a:t>Ouïe</a:t>
              </a:r>
            </a:p>
          </p:txBody>
        </p:sp>
      </p:grpSp>
      <p:pic>
        <p:nvPicPr>
          <p:cNvPr id="274" name="Google Shape;274;p32" descr="Illustration d'un pilotin tacheté émettant des sons."/>
          <p:cNvPicPr preferRelativeResize="0"/>
          <p:nvPr/>
        </p:nvPicPr>
        <p:blipFill>
          <a:blip r:embed="rId5">
            <a:alphaModFix/>
          </a:blip>
          <a:stretch>
            <a:fillRect/>
          </a:stretch>
        </p:blipFill>
        <p:spPr>
          <a:xfrm>
            <a:off x="5975350" y="2194612"/>
            <a:ext cx="3101952" cy="1656987"/>
          </a:xfrm>
          <a:prstGeom prst="rect">
            <a:avLst/>
          </a:prstGeom>
          <a:noFill/>
          <a:ln>
            <a:noFill/>
          </a:ln>
        </p:spPr>
      </p:pic>
      <p:pic>
        <p:nvPicPr>
          <p:cNvPr id="275" name="Google Shape;275;p32" descr="Illustration d'un saumon rouge qui prend des couleurs vives pour le frai."/>
          <p:cNvPicPr preferRelativeResize="0"/>
          <p:nvPr/>
        </p:nvPicPr>
        <p:blipFill>
          <a:blip r:embed="rId6">
            <a:alphaModFix/>
          </a:blip>
          <a:stretch>
            <a:fillRect/>
          </a:stretch>
        </p:blipFill>
        <p:spPr>
          <a:xfrm flipH="1">
            <a:off x="18312" y="2213380"/>
            <a:ext cx="3284904" cy="1295344"/>
          </a:xfrm>
          <a:prstGeom prst="rect">
            <a:avLst/>
          </a:prstGeom>
          <a:noFill/>
          <a:ln>
            <a:noFill/>
          </a:ln>
        </p:spPr>
      </p:pic>
      <p:pic>
        <p:nvPicPr>
          <p:cNvPr id="276" name="Google Shape;276;p32" descr="Illustration d’une lamproie marine émettant des signaux chimiques."/>
          <p:cNvPicPr preferRelativeResize="0"/>
          <p:nvPr/>
        </p:nvPicPr>
        <p:blipFill rotWithShape="1">
          <a:blip r:embed="rId7">
            <a:alphaModFix/>
          </a:blip>
          <a:srcRect t="4432" b="27784"/>
          <a:stretch/>
        </p:blipFill>
        <p:spPr>
          <a:xfrm>
            <a:off x="3221838" y="1976575"/>
            <a:ext cx="2684227" cy="1819576"/>
          </a:xfrm>
          <a:prstGeom prst="rect">
            <a:avLst/>
          </a:prstGeom>
          <a:noFill/>
          <a:ln>
            <a:noFill/>
          </a:ln>
        </p:spPr>
      </p:pic>
      <p:pic>
        <p:nvPicPr>
          <p:cNvPr id="277" name="Google Shape;277;p32" descr="Illustration d'un pilotin tacheté émettant des sons."/>
          <p:cNvPicPr preferRelativeResize="0"/>
          <p:nvPr/>
        </p:nvPicPr>
        <p:blipFill>
          <a:blip r:embed="rId8">
            <a:alphaModFix/>
          </a:blip>
          <a:stretch>
            <a:fillRect/>
          </a:stretch>
        </p:blipFill>
        <p:spPr>
          <a:xfrm>
            <a:off x="5975349" y="2194600"/>
            <a:ext cx="3101952" cy="165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6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7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7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274"/>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81"/>
        <p:cNvGrpSpPr/>
        <p:nvPr/>
      </p:nvGrpSpPr>
      <p:grpSpPr>
        <a:xfrm>
          <a:off x="0" y="0"/>
          <a:ext cx="0" cy="0"/>
          <a:chOff x="0" y="0"/>
          <a:chExt cx="0" cy="0"/>
        </a:xfrm>
      </p:grpSpPr>
      <p:sp>
        <p:nvSpPr>
          <p:cNvPr id="282" name="Google Shape;282;p33"/>
          <p:cNvSpPr txBox="1">
            <a:spLocks noGrp="1"/>
          </p:cNvSpPr>
          <p:nvPr>
            <p:ph type="title" idx="4294967295"/>
          </p:nvPr>
        </p:nvSpPr>
        <p:spPr>
          <a:xfrm>
            <a:off x="311699" y="140225"/>
            <a:ext cx="7769619"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Pourquoi les poissons communiquent-ils?</a:t>
            </a:r>
          </a:p>
        </p:txBody>
      </p:sp>
      <p:grpSp>
        <p:nvGrpSpPr>
          <p:cNvPr id="283" name="Google Shape;283;p33">
            <a:extLst>
              <a:ext uri="{C183D7F6-B498-43B3-948B-1728B52AA6E4}">
                <adec:decorative xmlns:adec="http://schemas.microsoft.com/office/drawing/2017/decorative" val="1"/>
              </a:ext>
            </a:extLst>
          </p:cNvPr>
          <p:cNvGrpSpPr/>
          <p:nvPr/>
        </p:nvGrpSpPr>
        <p:grpSpPr>
          <a:xfrm>
            <a:off x="399863" y="1233425"/>
            <a:ext cx="2615775" cy="3162300"/>
            <a:chOff x="399863" y="1233425"/>
            <a:chExt cx="2615775" cy="3162300"/>
          </a:xfrm>
        </p:grpSpPr>
        <p:sp>
          <p:nvSpPr>
            <p:cNvPr id="284" name="Google Shape;284;p33"/>
            <p:cNvSpPr/>
            <p:nvPr/>
          </p:nvSpPr>
          <p:spPr>
            <a:xfrm>
              <a:off x="399863"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85" name="Google Shape;285;p33"/>
            <p:cNvGrpSpPr/>
            <p:nvPr/>
          </p:nvGrpSpPr>
          <p:grpSpPr>
            <a:xfrm>
              <a:off x="414338" y="1690450"/>
              <a:ext cx="2601300" cy="2309275"/>
              <a:chOff x="410300" y="1620775"/>
              <a:chExt cx="2601300" cy="2309275"/>
            </a:xfrm>
          </p:grpSpPr>
          <p:sp>
            <p:nvSpPr>
              <p:cNvPr id="286" name="Google Shape;286;p33"/>
              <p:cNvSpPr txBox="1"/>
              <p:nvPr/>
            </p:nvSpPr>
            <p:spPr>
              <a:xfrm>
                <a:off x="410300" y="3283550"/>
                <a:ext cx="2601300" cy="6465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fr-CA" sz="2800" b="1" dirty="0">
                    <a:solidFill>
                      <a:srgbClr val="0B5394"/>
                    </a:solidFill>
                    <a:latin typeface="Nunito"/>
                    <a:ea typeface="Nunito"/>
                    <a:cs typeface="Nunito"/>
                    <a:sym typeface="Nunito"/>
                  </a:rPr>
                  <a:t>Accouplement</a:t>
                </a:r>
              </a:p>
            </p:txBody>
          </p:sp>
          <p:sp>
            <p:nvSpPr>
              <p:cNvPr id="287" name="Google Shape;287;p33" descr="Un visage soufflant un emoji de baiser."/>
              <p:cNvSpPr txBox="1"/>
              <p:nvPr/>
            </p:nvSpPr>
            <p:spPr>
              <a:xfrm>
                <a:off x="873275" y="1620775"/>
                <a:ext cx="1646400" cy="172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0000" dirty="0"/>
                  <a:t>😘</a:t>
                </a:r>
              </a:p>
            </p:txBody>
          </p:sp>
        </p:grpSp>
      </p:grpSp>
      <p:grpSp>
        <p:nvGrpSpPr>
          <p:cNvPr id="288" name="Google Shape;288;p33">
            <a:extLst>
              <a:ext uri="{C183D7F6-B498-43B3-948B-1728B52AA6E4}">
                <adec:decorative xmlns:adec="http://schemas.microsoft.com/office/drawing/2017/decorative" val="1"/>
              </a:ext>
            </a:extLst>
          </p:cNvPr>
          <p:cNvGrpSpPr/>
          <p:nvPr/>
        </p:nvGrpSpPr>
        <p:grpSpPr>
          <a:xfrm>
            <a:off x="3179700" y="1233425"/>
            <a:ext cx="2721900" cy="3162300"/>
            <a:chOff x="3179700" y="1233425"/>
            <a:chExt cx="2721900" cy="3162300"/>
          </a:xfrm>
        </p:grpSpPr>
        <p:sp>
          <p:nvSpPr>
            <p:cNvPr id="289" name="Google Shape;289;p33"/>
            <p:cNvSpPr/>
            <p:nvPr/>
          </p:nvSpPr>
          <p:spPr>
            <a:xfrm>
              <a:off x="3271350"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90" name="Google Shape;290;p33"/>
            <p:cNvGrpSpPr/>
            <p:nvPr/>
          </p:nvGrpSpPr>
          <p:grpSpPr>
            <a:xfrm>
              <a:off x="3179700" y="1629425"/>
              <a:ext cx="2721900" cy="2370300"/>
              <a:chOff x="3175663" y="1559750"/>
              <a:chExt cx="2721900" cy="2370300"/>
            </a:xfrm>
          </p:grpSpPr>
          <p:sp>
            <p:nvSpPr>
              <p:cNvPr id="291" name="Google Shape;291;p33"/>
              <p:cNvSpPr txBox="1"/>
              <p:nvPr/>
            </p:nvSpPr>
            <p:spPr>
              <a:xfrm>
                <a:off x="3175663" y="3283550"/>
                <a:ext cx="2721900" cy="6465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fr-CA" sz="2800" b="1" dirty="0">
                    <a:solidFill>
                      <a:srgbClr val="0B5394"/>
                    </a:solidFill>
                    <a:latin typeface="Nunito"/>
                    <a:ea typeface="Nunito"/>
                    <a:cs typeface="Nunito"/>
                    <a:sym typeface="Nunito"/>
                  </a:rPr>
                  <a:t>Avertissement</a:t>
                </a:r>
                <a:r>
                  <a:rPr lang="fr-CA" sz="2800" dirty="0">
                    <a:solidFill>
                      <a:schemeClr val="dk1"/>
                    </a:solidFill>
                    <a:latin typeface="Nunito"/>
                    <a:ea typeface="Nunito"/>
                    <a:cs typeface="Nunito"/>
                    <a:sym typeface="Nunito"/>
                  </a:rPr>
                  <a:t> </a:t>
                </a:r>
              </a:p>
            </p:txBody>
          </p:sp>
          <p:sp>
            <p:nvSpPr>
              <p:cNvPr id="292" name="Google Shape;292;p33" descr="Un emoji de signe d’avertissement."/>
              <p:cNvSpPr txBox="1"/>
              <p:nvPr/>
            </p:nvSpPr>
            <p:spPr>
              <a:xfrm>
                <a:off x="3713413" y="1559750"/>
                <a:ext cx="1646400" cy="172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0000" dirty="0"/>
                  <a:t>⚠️</a:t>
                </a:r>
              </a:p>
            </p:txBody>
          </p:sp>
        </p:grpSp>
      </p:grpSp>
      <p:grpSp>
        <p:nvGrpSpPr>
          <p:cNvPr id="293" name="Google Shape;293;p33">
            <a:extLst>
              <a:ext uri="{C183D7F6-B498-43B3-948B-1728B52AA6E4}">
                <adec:decorative xmlns:adec="http://schemas.microsoft.com/office/drawing/2017/decorative" val="1"/>
              </a:ext>
            </a:extLst>
          </p:cNvPr>
          <p:cNvGrpSpPr/>
          <p:nvPr/>
        </p:nvGrpSpPr>
        <p:grpSpPr>
          <a:xfrm>
            <a:off x="6142838" y="1233425"/>
            <a:ext cx="2601300" cy="3162300"/>
            <a:chOff x="6142838" y="1233425"/>
            <a:chExt cx="2601300" cy="3162300"/>
          </a:xfrm>
        </p:grpSpPr>
        <p:sp>
          <p:nvSpPr>
            <p:cNvPr id="294" name="Google Shape;294;p33"/>
            <p:cNvSpPr/>
            <p:nvPr/>
          </p:nvSpPr>
          <p:spPr>
            <a:xfrm>
              <a:off x="6142838" y="1233425"/>
              <a:ext cx="2601300" cy="3162300"/>
            </a:xfrm>
            <a:prstGeom prst="roundRect">
              <a:avLst>
                <a:gd name="adj" fmla="val 16667"/>
              </a:avLst>
            </a:prstGeom>
            <a:solidFill>
              <a:schemeClr val="lt2"/>
            </a:solidFill>
            <a:ln>
              <a:noFill/>
            </a:ln>
            <a:effectLst>
              <a:outerShdw dist="95250" dir="8040000" algn="bl" rotWithShape="0">
                <a:srgbClr val="27335B"/>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95" name="Google Shape;295;p33"/>
            <p:cNvGrpSpPr/>
            <p:nvPr/>
          </p:nvGrpSpPr>
          <p:grpSpPr>
            <a:xfrm>
              <a:off x="6165013" y="1629425"/>
              <a:ext cx="2494200" cy="2370300"/>
              <a:chOff x="6160975" y="1559750"/>
              <a:chExt cx="2494200" cy="2370300"/>
            </a:xfrm>
          </p:grpSpPr>
          <p:sp>
            <p:nvSpPr>
              <p:cNvPr id="296" name="Google Shape;296;p33"/>
              <p:cNvSpPr txBox="1"/>
              <p:nvPr/>
            </p:nvSpPr>
            <p:spPr>
              <a:xfrm>
                <a:off x="6160975" y="3283550"/>
                <a:ext cx="2494200" cy="6465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fr-CA" sz="2800" b="1" dirty="0">
                    <a:solidFill>
                      <a:srgbClr val="0B5394"/>
                    </a:solidFill>
                    <a:latin typeface="Nunito"/>
                    <a:ea typeface="Nunito"/>
                    <a:cs typeface="Nunito"/>
                    <a:sym typeface="Nunito"/>
                  </a:rPr>
                  <a:t>Détresse</a:t>
                </a:r>
                <a:endParaRPr lang="fr-CA" sz="3200" b="1" dirty="0">
                  <a:solidFill>
                    <a:srgbClr val="0B5394"/>
                  </a:solidFill>
                  <a:latin typeface="Nunito"/>
                  <a:ea typeface="Nunito"/>
                  <a:cs typeface="Nunito"/>
                  <a:sym typeface="Nunito"/>
                </a:endParaRPr>
              </a:p>
            </p:txBody>
          </p:sp>
          <p:sp>
            <p:nvSpPr>
              <p:cNvPr id="297" name="Google Shape;297;p33" descr="Un visage hurlant de peur emoji."/>
              <p:cNvSpPr txBox="1"/>
              <p:nvPr/>
            </p:nvSpPr>
            <p:spPr>
              <a:xfrm>
                <a:off x="6584875" y="1559750"/>
                <a:ext cx="1646400" cy="172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0000" dirty="0"/>
                  <a:t>😱</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01"/>
        <p:cNvGrpSpPr/>
        <p:nvPr/>
      </p:nvGrpSpPr>
      <p:grpSpPr>
        <a:xfrm>
          <a:off x="0" y="0"/>
          <a:ext cx="0" cy="0"/>
          <a:chOff x="0" y="0"/>
          <a:chExt cx="0" cy="0"/>
        </a:xfrm>
      </p:grpSpPr>
      <p:sp>
        <p:nvSpPr>
          <p:cNvPr id="2" name="Google Shape;241;p30">
            <a:extLst>
              <a:ext uri="{FF2B5EF4-FFF2-40B4-BE49-F238E27FC236}">
                <a16:creationId xmlns:a16="http://schemas.microsoft.com/office/drawing/2014/main" id="{45EC8C58-0AC4-0576-C0F0-97340CDFFB88}"/>
              </a:ext>
            </a:extLst>
          </p:cNvPr>
          <p:cNvSpPr txBox="1"/>
          <p:nvPr/>
        </p:nvSpPr>
        <p:spPr>
          <a:xfrm rot="-5400000">
            <a:off x="-1941875" y="2246700"/>
            <a:ext cx="4785900" cy="6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3200" dirty="0">
                <a:solidFill>
                  <a:srgbClr val="64698B"/>
                </a:solidFill>
                <a:latin typeface="Righteous"/>
                <a:ea typeface="Righteous"/>
                <a:cs typeface="Righteous"/>
                <a:sym typeface="Righteous"/>
              </a:rPr>
              <a:t>FICHIERS DE POISSONS</a:t>
            </a:r>
          </a:p>
        </p:txBody>
      </p:sp>
      <p:sp>
        <p:nvSpPr>
          <p:cNvPr id="303" name="Google Shape;303;p34">
            <a:extLst>
              <a:ext uri="{C183D7F6-B498-43B3-948B-1728B52AA6E4}">
                <adec:decorative xmlns:adec="http://schemas.microsoft.com/office/drawing/2017/decorative" val="1"/>
              </a:ext>
            </a:extLst>
          </p:cNvPr>
          <p:cNvSpPr/>
          <p:nvPr/>
        </p:nvSpPr>
        <p:spPr>
          <a:xfrm>
            <a:off x="919350" y="229050"/>
            <a:ext cx="7610100" cy="4685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4" name="Google Shape;304;p34">
            <a:extLst>
              <a:ext uri="{C183D7F6-B498-43B3-948B-1728B52AA6E4}">
                <adec:decorative xmlns:adec="http://schemas.microsoft.com/office/drawing/2017/decorative" val="1"/>
              </a:ext>
            </a:extLst>
          </p:cNvPr>
          <p:cNvCxnSpPr/>
          <p:nvPr/>
        </p:nvCxnSpPr>
        <p:spPr>
          <a:xfrm rot="10800000">
            <a:off x="1359900" y="1229250"/>
            <a:ext cx="6631800" cy="0"/>
          </a:xfrm>
          <a:prstGeom prst="straightConnector1">
            <a:avLst/>
          </a:prstGeom>
          <a:noFill/>
          <a:ln w="38100" cap="flat" cmpd="sng">
            <a:solidFill>
              <a:srgbClr val="B26B24"/>
            </a:solidFill>
            <a:prstDash val="solid"/>
            <a:round/>
            <a:headEnd type="none" w="med" len="med"/>
            <a:tailEnd type="none" w="med" len="med"/>
          </a:ln>
        </p:spPr>
      </p:cxnSp>
      <p:pic>
        <p:nvPicPr>
          <p:cNvPr id="3" name="3.Striped_Cusk_Eel.mp3">
            <a:hlinkClick r:id="" action="ppaction://media"/>
            <a:extLst>
              <a:ext uri="{FF2B5EF4-FFF2-40B4-BE49-F238E27FC236}">
                <a16:creationId xmlns:a16="http://schemas.microsoft.com/office/drawing/2014/main" id="{1F265570-0809-D688-DEB6-89707111DA2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42210" y="302616"/>
            <a:ext cx="1084874" cy="1084874"/>
          </a:xfrm>
          <a:prstGeom prst="rect">
            <a:avLst/>
          </a:prstGeom>
        </p:spPr>
      </p:pic>
      <p:sp>
        <p:nvSpPr>
          <p:cNvPr id="306" name="Google Shape;306;p34"/>
          <p:cNvSpPr txBox="1">
            <a:spLocks noGrp="1"/>
          </p:cNvSpPr>
          <p:nvPr>
            <p:ph type="title" idx="4294967295"/>
          </p:nvPr>
        </p:nvSpPr>
        <p:spPr>
          <a:xfrm>
            <a:off x="2102200" y="306300"/>
            <a:ext cx="5469600" cy="8940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fr-CA" sz="4020" dirty="0">
                <a:solidFill>
                  <a:srgbClr val="27335B"/>
                </a:solidFill>
                <a:latin typeface="Fredoka One"/>
                <a:ea typeface="Fredoka One"/>
                <a:cs typeface="Fredoka One"/>
                <a:sym typeface="Fredoka One"/>
              </a:rPr>
              <a:t>DONZELLE RAYÉE</a:t>
            </a:r>
          </a:p>
        </p:txBody>
      </p:sp>
      <p:sp>
        <p:nvSpPr>
          <p:cNvPr id="307" name="Google Shape;307;p34"/>
          <p:cNvSpPr txBox="1"/>
          <p:nvPr/>
        </p:nvSpPr>
        <p:spPr>
          <a:xfrm>
            <a:off x="5059775" y="1387490"/>
            <a:ext cx="3193100" cy="1862018"/>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fr-CA" b="1" dirty="0">
                <a:solidFill>
                  <a:srgbClr val="27335B"/>
                </a:solidFill>
                <a:latin typeface="Nunito"/>
                <a:ea typeface="Nunito"/>
                <a:cs typeface="Nunito"/>
                <a:sym typeface="Nunito"/>
              </a:rPr>
              <a:t>Régime alimentaire :</a:t>
            </a:r>
            <a:r>
              <a:rPr lang="fr-CA" dirty="0">
                <a:solidFill>
                  <a:schemeClr val="dk1"/>
                </a:solidFill>
                <a:latin typeface="Nunito"/>
                <a:ea typeface="Nunito"/>
                <a:cs typeface="Nunito"/>
                <a:sym typeface="Nunito"/>
              </a:rPr>
              <a:t> Crustacés et petits poissons</a:t>
            </a:r>
          </a:p>
          <a:p>
            <a:pPr marL="0" lvl="0" indent="0" algn="l" rtl="0">
              <a:lnSpc>
                <a:spcPct val="100000"/>
              </a:lnSpc>
              <a:spcBef>
                <a:spcPts val="1000"/>
              </a:spcBef>
              <a:spcAft>
                <a:spcPts val="0"/>
              </a:spcAft>
              <a:buNone/>
            </a:pPr>
            <a:r>
              <a:rPr lang="fr-CA" b="1" dirty="0">
                <a:solidFill>
                  <a:srgbClr val="27335B"/>
                </a:solidFill>
                <a:latin typeface="Nunito"/>
                <a:ea typeface="Nunito"/>
                <a:cs typeface="Nunito"/>
                <a:sym typeface="Nunito"/>
              </a:rPr>
              <a:t>Taille :</a:t>
            </a:r>
            <a:r>
              <a:rPr lang="fr-CA" dirty="0">
                <a:solidFill>
                  <a:schemeClr val="dk1"/>
                </a:solidFill>
                <a:latin typeface="Nunito"/>
                <a:ea typeface="Nunito"/>
                <a:cs typeface="Nunito"/>
                <a:sym typeface="Nunito"/>
              </a:rPr>
              <a:t> Jusqu’à 25 cm de longueur</a:t>
            </a:r>
          </a:p>
          <a:p>
            <a:pPr marL="0" lvl="0" indent="0" algn="l" rtl="0">
              <a:lnSpc>
                <a:spcPct val="100000"/>
              </a:lnSpc>
              <a:spcBef>
                <a:spcPts val="1000"/>
              </a:spcBef>
              <a:spcAft>
                <a:spcPts val="1000"/>
              </a:spcAft>
              <a:buNone/>
            </a:pPr>
            <a:r>
              <a:rPr lang="fr-CA" b="1" dirty="0">
                <a:solidFill>
                  <a:srgbClr val="27335B"/>
                </a:solidFill>
                <a:latin typeface="Nunito"/>
                <a:ea typeface="Nunito"/>
                <a:cs typeface="Nunito"/>
                <a:sym typeface="Nunito"/>
              </a:rPr>
              <a:t>Faits sonores :</a:t>
            </a:r>
            <a:r>
              <a:rPr lang="fr-CA" dirty="0">
                <a:solidFill>
                  <a:schemeClr val="dk1"/>
                </a:solidFill>
                <a:latin typeface="Nunito"/>
                <a:ea typeface="Nunito"/>
                <a:cs typeface="Nunito"/>
                <a:sym typeface="Nunito"/>
              </a:rPr>
              <a:t> Utilise la vessie natatoire comme tambour dans les parades nuptiales</a:t>
            </a:r>
          </a:p>
        </p:txBody>
      </p:sp>
      <p:pic>
        <p:nvPicPr>
          <p:cNvPr id="308" name="Google Shape;308;p34" descr="Une donzelle rayée mâle sur le côté sur le sable."/>
          <p:cNvPicPr preferRelativeResize="0"/>
          <p:nvPr/>
        </p:nvPicPr>
        <p:blipFill rotWithShape="1">
          <a:blip r:embed="rId6">
            <a:alphaModFix/>
          </a:blip>
          <a:srcRect l="1905" r="5578"/>
          <a:stretch/>
        </p:blipFill>
        <p:spPr>
          <a:xfrm>
            <a:off x="1207200" y="1651671"/>
            <a:ext cx="3576000" cy="2388600"/>
          </a:xfrm>
          <a:prstGeom prst="roundRect">
            <a:avLst>
              <a:gd name="adj" fmla="val 16667"/>
            </a:avLst>
          </a:prstGeom>
          <a:noFill/>
          <a:ln w="19050" cap="flat" cmpd="sng">
            <a:solidFill>
              <a:srgbClr val="815050"/>
            </a:solidFill>
            <a:prstDash val="solid"/>
            <a:round/>
            <a:headEnd type="none" w="sm" len="sm"/>
            <a:tailEnd type="none" w="sm" len="sm"/>
          </a:ln>
        </p:spPr>
      </p:pic>
      <p:sp>
        <p:nvSpPr>
          <p:cNvPr id="309" name="Google Shape;309;p34"/>
          <p:cNvSpPr txBox="1">
            <a:spLocks noGrp="1"/>
          </p:cNvSpPr>
          <p:nvPr>
            <p:ph type="body" idx="4294967295"/>
          </p:nvPr>
        </p:nvSpPr>
        <p:spPr>
          <a:xfrm>
            <a:off x="1697250" y="3959975"/>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fr-CA" sz="1000">
                <a:solidFill>
                  <a:srgbClr val="999999"/>
                </a:solidFill>
                <a:latin typeface="Nunito"/>
                <a:ea typeface="Nunito"/>
                <a:cs typeface="Nunito"/>
                <a:sym typeface="Nunito"/>
              </a:rPr>
              <a:t>© Ali Campbell, </a:t>
            </a:r>
            <a:r>
              <a:rPr lang="fr-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a:t>
            </a:r>
            <a:r>
              <a:rPr lang="fr-CA" sz="1000">
                <a:solidFill>
                  <a:srgbClr val="999999"/>
                </a:solidFill>
                <a:latin typeface="Nunito"/>
                <a:ea typeface="Nunito"/>
                <a:cs typeface="Nunito"/>
                <a:sym typeface="Nunito"/>
              </a:rPr>
              <a:t>, </a:t>
            </a:r>
            <a:r>
              <a:rPr lang="fr-CA" sz="1000" u="sng">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p>
        </p:txBody>
      </p:sp>
      <p:pic>
        <p:nvPicPr>
          <p:cNvPr id="310" name="Google Shape;310;p34" descr="Une carte du monde avec les régions d'habitat connues de les donzelles rayées surlignées en bleu clair (y compris l'océan Atlantique Nord-Ouest et l'océan Atlantique Centre-Ouest)."/>
          <p:cNvPicPr preferRelativeResize="0"/>
          <p:nvPr/>
        </p:nvPicPr>
        <p:blipFill>
          <a:blip r:embed="rId9">
            <a:alphaModFix/>
          </a:blip>
          <a:stretch>
            <a:fillRect/>
          </a:stretch>
        </p:blipFill>
        <p:spPr>
          <a:xfrm>
            <a:off x="5164625" y="3133475"/>
            <a:ext cx="2896800" cy="1429800"/>
          </a:xfrm>
          <a:prstGeom prst="roundRect">
            <a:avLst>
              <a:gd name="adj" fmla="val 16667"/>
            </a:avLst>
          </a:prstGeom>
          <a:noFill/>
          <a:ln>
            <a:noFill/>
          </a:ln>
        </p:spPr>
      </p:pic>
      <p:sp>
        <p:nvSpPr>
          <p:cNvPr id="311" name="Google Shape;311;p34"/>
          <p:cNvSpPr txBox="1">
            <a:spLocks noGrp="1"/>
          </p:cNvSpPr>
          <p:nvPr>
            <p:ph type="body" idx="4294967295"/>
          </p:nvPr>
        </p:nvSpPr>
        <p:spPr>
          <a:xfrm>
            <a:off x="3213994" y="4570025"/>
            <a:ext cx="50372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Rountree</a:t>
            </a:r>
            <a:r>
              <a:rPr lang="fr-CA" sz="1000" dirty="0">
                <a:solidFill>
                  <a:srgbClr val="999999"/>
                </a:solidFill>
                <a:latin typeface="Nunito"/>
                <a:ea typeface="Nunito"/>
                <a:cs typeface="Nunito"/>
                <a:sym typeface="Nunito"/>
              </a:rPr>
              <a:t> &amp; </a:t>
            </a:r>
            <a:r>
              <a:rPr lang="fr-CA" sz="1000" dirty="0" err="1">
                <a:solidFill>
                  <a:srgbClr val="999999"/>
                </a:solidFill>
                <a:latin typeface="Nunito"/>
                <a:ea typeface="Nunito"/>
                <a:cs typeface="Nunito"/>
                <a:sym typeface="Nunito"/>
              </a:rPr>
              <a:t>Bowers</a:t>
            </a:r>
            <a:r>
              <a:rPr lang="fr-CA" sz="1000" dirty="0">
                <a:solidFill>
                  <a:srgbClr val="999999"/>
                </a:solidFill>
                <a:latin typeface="Nunito"/>
                <a:ea typeface="Nunito"/>
                <a:cs typeface="Nunito"/>
                <a:sym typeface="Nunito"/>
              </a:rPr>
              <a:t>-Altman 2002, </a:t>
            </a:r>
            <a:r>
              <a:rPr lang="fr-CA" sz="1000" dirty="0" err="1">
                <a:solidFill>
                  <a:srgbClr val="999999"/>
                </a:solidFill>
                <a:latin typeface="Nunito"/>
                <a:ea typeface="Nunito"/>
                <a:cs typeface="Nunito"/>
                <a:sym typeface="Nunito"/>
              </a:rPr>
              <a:t>Rountree</a:t>
            </a:r>
            <a:r>
              <a:rPr lang="fr-CA" sz="1000" dirty="0">
                <a:solidFill>
                  <a:srgbClr val="999999"/>
                </a:solidFill>
                <a:latin typeface="Nunito"/>
                <a:ea typeface="Nunito"/>
                <a:cs typeface="Nunito"/>
                <a:sym typeface="Nunito"/>
              </a:rPr>
              <a:t> et al. 2002, </a:t>
            </a:r>
            <a:r>
              <a:rPr lang="fr-CA" sz="1000" dirty="0" err="1">
                <a:solidFill>
                  <a:srgbClr val="999999"/>
                </a:solidFill>
                <a:latin typeface="Nunito"/>
                <a:ea typeface="Nunito"/>
                <a:cs typeface="Nunito"/>
                <a:sym typeface="Nunito"/>
              </a:rPr>
              <a:t>Stolkin</a:t>
            </a:r>
            <a:r>
              <a:rPr lang="fr-CA" sz="1000" dirty="0">
                <a:solidFill>
                  <a:srgbClr val="999999"/>
                </a:solidFill>
                <a:latin typeface="Nunito"/>
                <a:ea typeface="Nunito"/>
                <a:cs typeface="Nunito"/>
                <a:sym typeface="Nunito"/>
              </a:rPr>
              <a:t> et al. 2007</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15"/>
        <p:cNvGrpSpPr/>
        <p:nvPr/>
      </p:nvGrpSpPr>
      <p:grpSpPr>
        <a:xfrm>
          <a:off x="0" y="0"/>
          <a:ext cx="0" cy="0"/>
          <a:chOff x="0" y="0"/>
          <a:chExt cx="0" cy="0"/>
        </a:xfrm>
      </p:grpSpPr>
      <p:sp>
        <p:nvSpPr>
          <p:cNvPr id="316" name="Google Shape;316;p35"/>
          <p:cNvSpPr txBox="1">
            <a:spLocks noGrp="1"/>
          </p:cNvSpPr>
          <p:nvPr>
            <p:ph type="title" idx="4294967295"/>
          </p:nvPr>
        </p:nvSpPr>
        <p:spPr>
          <a:xfrm>
            <a:off x="311699" y="98650"/>
            <a:ext cx="78641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0" u="none" strike="noStrike" kern="0" cap="none" spc="0" normalizeH="0" baseline="0" noProof="0" dirty="0">
                <a:ln>
                  <a:noFill/>
                </a:ln>
                <a:solidFill>
                  <a:srgbClr val="FFFFFF"/>
                </a:solidFill>
                <a:effectLst/>
                <a:uLnTx/>
                <a:uFillTx/>
                <a:latin typeface="Fredoka One"/>
                <a:ea typeface="Fredoka One"/>
                <a:cs typeface="Fredoka One"/>
                <a:sym typeface="Fredoka One"/>
              </a:rPr>
              <a:t>Pourquoi les poissons utilisent-ils le son?</a:t>
            </a:r>
          </a:p>
        </p:txBody>
      </p:sp>
      <p:sp>
        <p:nvSpPr>
          <p:cNvPr id="317" name="Google Shape;317;p35"/>
          <p:cNvSpPr txBox="1"/>
          <p:nvPr/>
        </p:nvSpPr>
        <p:spPr>
          <a:xfrm>
            <a:off x="332225" y="1069768"/>
            <a:ext cx="6467100" cy="3839482"/>
          </a:xfrm>
          <a:prstGeom prst="rect">
            <a:avLst/>
          </a:prstGeom>
          <a:noFill/>
          <a:ln>
            <a:noFill/>
          </a:ln>
        </p:spPr>
        <p:txBody>
          <a:bodyPr spcFirstLastPara="1" wrap="square" lIns="91425" tIns="91425" rIns="91425" bIns="91425" anchor="t" anchorCtr="0">
            <a:spAutoFit/>
          </a:bodyPr>
          <a:lstStyle/>
          <a:p>
            <a:pPr marL="457200" lvl="0" indent="-387350" algn="l" rtl="0">
              <a:lnSpc>
                <a:spcPct val="100000"/>
              </a:lnSpc>
              <a:spcBef>
                <a:spcPts val="0"/>
              </a:spcBef>
              <a:spcAft>
                <a:spcPts val="0"/>
              </a:spcAft>
              <a:buClr>
                <a:schemeClr val="lt1"/>
              </a:buClr>
              <a:buSzPts val="2500"/>
              <a:buFont typeface="Nunito"/>
              <a:buChar char="●"/>
            </a:pPr>
            <a:r>
              <a:rPr lang="fr-CA" sz="2500" dirty="0">
                <a:solidFill>
                  <a:schemeClr val="lt1"/>
                </a:solidFill>
                <a:latin typeface="Nunito"/>
                <a:ea typeface="Nunito"/>
                <a:cs typeface="Nunito"/>
                <a:sym typeface="Nunito"/>
              </a:rPr>
              <a:t>La </a:t>
            </a:r>
            <a:r>
              <a:rPr lang="fr-CA" sz="2500" b="1" u="sng" dirty="0">
                <a:solidFill>
                  <a:schemeClr val="lt1"/>
                </a:solidFill>
                <a:latin typeface="Nunito"/>
                <a:ea typeface="Nunito"/>
                <a:cs typeface="Nunito"/>
                <a:sym typeface="Nunito"/>
              </a:rPr>
              <a:t>lumière</a:t>
            </a:r>
            <a:r>
              <a:rPr lang="fr-CA" sz="2500" dirty="0">
                <a:solidFill>
                  <a:schemeClr val="lt1"/>
                </a:solidFill>
                <a:latin typeface="Nunito"/>
                <a:ea typeface="Nunito"/>
                <a:cs typeface="Nunito"/>
                <a:sym typeface="Nunito"/>
              </a:rPr>
              <a:t> ne pénètre que jusqu’à 200 m de profondeur</a:t>
            </a:r>
          </a:p>
          <a:p>
            <a:pPr marL="457200" lvl="0" indent="-387350" algn="l" rtl="0">
              <a:lnSpc>
                <a:spcPct val="100000"/>
              </a:lnSpc>
              <a:spcBef>
                <a:spcPts val="2500"/>
              </a:spcBef>
              <a:spcAft>
                <a:spcPts val="0"/>
              </a:spcAft>
              <a:buClr>
                <a:schemeClr val="lt1"/>
              </a:buClr>
              <a:buSzPts val="2500"/>
              <a:buFont typeface="Nunito"/>
              <a:buChar char="●"/>
            </a:pPr>
            <a:r>
              <a:rPr lang="fr-CA" sz="2500" dirty="0">
                <a:solidFill>
                  <a:schemeClr val="lt1"/>
                </a:solidFill>
                <a:latin typeface="Nunito"/>
                <a:ea typeface="Nunito"/>
                <a:cs typeface="Nunito"/>
                <a:sym typeface="Nunito"/>
              </a:rPr>
              <a:t>Les signaux </a:t>
            </a:r>
            <a:r>
              <a:rPr lang="fr-CA" sz="2500" b="1" dirty="0">
                <a:solidFill>
                  <a:schemeClr val="lt1"/>
                </a:solidFill>
                <a:latin typeface="Nunito"/>
                <a:ea typeface="Nunito"/>
                <a:cs typeface="Nunito"/>
                <a:sym typeface="Nunito"/>
              </a:rPr>
              <a:t>chimiques</a:t>
            </a:r>
            <a:r>
              <a:rPr lang="fr-CA" sz="2500" dirty="0">
                <a:solidFill>
                  <a:schemeClr val="lt1"/>
                </a:solidFill>
                <a:latin typeface="Nunito"/>
                <a:ea typeface="Nunito"/>
                <a:cs typeface="Nunito"/>
                <a:sym typeface="Nunito"/>
              </a:rPr>
              <a:t> se déplacent lentement et dépendent du mouvement de l’eau pour le transport</a:t>
            </a:r>
          </a:p>
          <a:p>
            <a:pPr marL="457200" lvl="0" indent="-387350" algn="l" rtl="0">
              <a:lnSpc>
                <a:spcPct val="100000"/>
              </a:lnSpc>
              <a:spcBef>
                <a:spcPts val="2500"/>
              </a:spcBef>
              <a:spcAft>
                <a:spcPts val="2500"/>
              </a:spcAft>
              <a:buClr>
                <a:schemeClr val="lt1"/>
              </a:buClr>
              <a:buSzPts val="2500"/>
              <a:buFont typeface="Nunito"/>
              <a:buChar char="●"/>
            </a:pPr>
            <a:r>
              <a:rPr lang="fr-CA" sz="2500" dirty="0">
                <a:solidFill>
                  <a:schemeClr val="lt1"/>
                </a:solidFill>
                <a:latin typeface="Nunito"/>
                <a:ea typeface="Nunito"/>
                <a:cs typeface="Nunito"/>
                <a:sym typeface="Nunito"/>
              </a:rPr>
              <a:t>Le </a:t>
            </a:r>
            <a:r>
              <a:rPr lang="fr-CA" sz="2500" b="1" dirty="0">
                <a:solidFill>
                  <a:schemeClr val="lt1"/>
                </a:solidFill>
                <a:latin typeface="Nunito"/>
                <a:ea typeface="Nunito"/>
                <a:cs typeface="Nunito"/>
                <a:sym typeface="Nunito"/>
              </a:rPr>
              <a:t>son</a:t>
            </a:r>
            <a:r>
              <a:rPr lang="fr-CA" sz="2500" dirty="0">
                <a:solidFill>
                  <a:schemeClr val="lt1"/>
                </a:solidFill>
                <a:latin typeface="Nunito"/>
                <a:ea typeface="Nunito"/>
                <a:cs typeface="Nunito"/>
                <a:sym typeface="Nunito"/>
              </a:rPr>
              <a:t> se déplace très </a:t>
            </a:r>
            <a:r>
              <a:rPr lang="fr-CA" sz="2500" u="sng" dirty="0">
                <a:solidFill>
                  <a:schemeClr val="lt1"/>
                </a:solidFill>
                <a:latin typeface="Nunito"/>
                <a:ea typeface="Nunito"/>
                <a:cs typeface="Nunito"/>
                <a:sym typeface="Nunito"/>
              </a:rPr>
              <a:t>rapidement</a:t>
            </a:r>
            <a:r>
              <a:rPr lang="fr-CA" sz="2500" dirty="0">
                <a:solidFill>
                  <a:schemeClr val="lt1"/>
                </a:solidFill>
                <a:latin typeface="Nunito"/>
                <a:ea typeface="Nunito"/>
                <a:cs typeface="Nunito"/>
                <a:sym typeface="Nunito"/>
              </a:rPr>
              <a:t> et loin dans l’eau!</a:t>
            </a:r>
          </a:p>
        </p:txBody>
      </p:sp>
      <p:pic>
        <p:nvPicPr>
          <p:cNvPr id="319" name="Google Shape;319;p35" descr="Une illustration d’yeux essayant de voir dans l'obscurité."/>
          <p:cNvPicPr preferRelativeResize="0"/>
          <p:nvPr/>
        </p:nvPicPr>
        <p:blipFill rotWithShape="1">
          <a:blip r:embed="rId3">
            <a:alphaModFix/>
          </a:blip>
          <a:srcRect l="11033" t="24426" r="12554" b="31970"/>
          <a:stretch/>
        </p:blipFill>
        <p:spPr>
          <a:xfrm>
            <a:off x="6799325" y="2083037"/>
            <a:ext cx="2268850" cy="1294775"/>
          </a:xfrm>
          <a:prstGeom prst="rect">
            <a:avLst/>
          </a:prstGeom>
          <a:noFill/>
          <a:ln>
            <a:noFill/>
          </a:ln>
        </p:spPr>
      </p:pic>
      <p:sp>
        <p:nvSpPr>
          <p:cNvPr id="318" name="Google Shape;318;p35"/>
          <p:cNvSpPr txBox="1">
            <a:spLocks noGrp="1"/>
          </p:cNvSpPr>
          <p:nvPr>
            <p:ph type="body" idx="1"/>
          </p:nvPr>
        </p:nvSpPr>
        <p:spPr>
          <a:xfrm>
            <a:off x="7026238" y="4789500"/>
            <a:ext cx="1815000" cy="438551"/>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fr-CA" sz="1100" dirty="0">
                <a:solidFill>
                  <a:srgbClr val="999999"/>
                </a:solidFill>
                <a:latin typeface="Nunito"/>
                <a:ea typeface="Nunito"/>
                <a:cs typeface="Nunito"/>
                <a:sym typeface="Nunito"/>
              </a:rPr>
              <a:t>© Erica Anderson, </a:t>
            </a:r>
            <a:r>
              <a:rPr lang="fr-CA" sz="11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GIPHY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23"/>
        <p:cNvGrpSpPr/>
        <p:nvPr/>
      </p:nvGrpSpPr>
      <p:grpSpPr>
        <a:xfrm>
          <a:off x="0" y="0"/>
          <a:ext cx="0" cy="0"/>
          <a:chOff x="0" y="0"/>
          <a:chExt cx="0" cy="0"/>
        </a:xfrm>
      </p:grpSpPr>
      <p:sp>
        <p:nvSpPr>
          <p:cNvPr id="57" name="Google Shape;324;p36">
            <a:extLst>
              <a:ext uri="{FF2B5EF4-FFF2-40B4-BE49-F238E27FC236}">
                <a16:creationId xmlns:a16="http://schemas.microsoft.com/office/drawing/2014/main" id="{95B36111-35EB-A4AE-39AB-8B35DF2A6D24}"/>
              </a:ext>
            </a:extLst>
          </p:cNvPr>
          <p:cNvSpPr txBox="1">
            <a:spLocks noGrp="1"/>
          </p:cNvSpPr>
          <p:nvPr>
            <p:ph type="title" idx="4294967295"/>
          </p:nvPr>
        </p:nvSpPr>
        <p:spPr>
          <a:xfrm>
            <a:off x="311700" y="140225"/>
            <a:ext cx="7761600" cy="572700"/>
          </a:xfrm>
          <a:prstGeom prst="rect">
            <a:avLst/>
          </a:prstGeom>
          <a:solidFill>
            <a:schemeClr val="lt1"/>
          </a:solid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0" u="none" strike="noStrike" kern="0" cap="none" spc="0" normalizeH="0" baseline="0" noProof="0" dirty="0">
                <a:ln>
                  <a:noFill/>
                </a:ln>
                <a:solidFill>
                  <a:srgbClr val="006E9A"/>
                </a:solidFill>
                <a:effectLst/>
                <a:uLnTx/>
                <a:uFillTx/>
                <a:latin typeface="Fredoka One"/>
                <a:ea typeface="Fredoka One"/>
                <a:cs typeface="Fredoka One"/>
                <a:sym typeface="Fredoka One"/>
              </a:rPr>
              <a:t>Pourquoi les poissons utilisent-ils le son?</a:t>
            </a:r>
          </a:p>
        </p:txBody>
      </p:sp>
      <p:sp>
        <p:nvSpPr>
          <p:cNvPr id="30" name="Google Shape;325;p36">
            <a:extLst>
              <a:ext uri="{FF2B5EF4-FFF2-40B4-BE49-F238E27FC236}">
                <a16:creationId xmlns:a16="http://schemas.microsoft.com/office/drawing/2014/main" id="{0CEB870B-3594-D4FF-1EF1-6B225D4F4F3E}"/>
              </a:ext>
            </a:extLst>
          </p:cNvPr>
          <p:cNvSpPr txBox="1"/>
          <p:nvPr/>
        </p:nvSpPr>
        <p:spPr>
          <a:xfrm>
            <a:off x="319116" y="848704"/>
            <a:ext cx="8498668" cy="553968"/>
          </a:xfrm>
          <a:prstGeom prst="rect">
            <a:avLst/>
          </a:prstGeom>
          <a:noFill/>
          <a:ln>
            <a:noFill/>
          </a:ln>
        </p:spPr>
        <p:txBody>
          <a:bodyPr spcFirstLastPara="1" wrap="square" lIns="91425" tIns="91425" rIns="91425" bIns="91425" anchor="t" anchorCtr="0">
            <a:spAutoFit/>
          </a:bodyPr>
          <a:lstStyle/>
          <a:p>
            <a:pPr lvl="0" algn="ctr"/>
            <a:r>
              <a:rPr lang="fr-CA" sz="2400" i="1" dirty="0">
                <a:latin typeface="Nunito"/>
                <a:ea typeface="Nunito"/>
                <a:cs typeface="Nunito"/>
                <a:sym typeface="Nunito"/>
              </a:rPr>
              <a:t>Le son voyage </a:t>
            </a:r>
            <a:r>
              <a:rPr lang="fr-CA" sz="2400" b="1" i="1" u="sng" dirty="0">
                <a:latin typeface="Nunito"/>
                <a:ea typeface="Nunito"/>
                <a:cs typeface="Nunito"/>
                <a:sym typeface="Nunito"/>
              </a:rPr>
              <a:t>5</a:t>
            </a:r>
            <a:r>
              <a:rPr lang="fr-CA" sz="2400" b="1" i="1" dirty="0">
                <a:latin typeface="Nunito"/>
                <a:ea typeface="Nunito"/>
                <a:cs typeface="Nunito"/>
                <a:sym typeface="Nunito"/>
              </a:rPr>
              <a:t>X plus vite</a:t>
            </a:r>
            <a:r>
              <a:rPr lang="fr-CA" sz="2400" i="1" dirty="0">
                <a:latin typeface="Nunito"/>
                <a:ea typeface="Nunito"/>
                <a:cs typeface="Nunito"/>
                <a:sym typeface="Nunito"/>
              </a:rPr>
              <a:t> dans l’eau de mer que dans l’air!</a:t>
            </a:r>
          </a:p>
        </p:txBody>
      </p:sp>
      <p:grpSp>
        <p:nvGrpSpPr>
          <p:cNvPr id="31" name="Google Shape;326;p36">
            <a:extLst>
              <a:ext uri="{FF2B5EF4-FFF2-40B4-BE49-F238E27FC236}">
                <a16:creationId xmlns:a16="http://schemas.microsoft.com/office/drawing/2014/main" id="{008C2F11-38D9-9B02-D3B0-37BA1E585449}"/>
              </a:ext>
              <a:ext uri="{C183D7F6-B498-43B3-948B-1728B52AA6E4}">
                <adec:decorative xmlns:adec="http://schemas.microsoft.com/office/drawing/2017/decorative" val="1"/>
              </a:ext>
            </a:extLst>
          </p:cNvPr>
          <p:cNvGrpSpPr/>
          <p:nvPr/>
        </p:nvGrpSpPr>
        <p:grpSpPr>
          <a:xfrm>
            <a:off x="1663053" y="1587525"/>
            <a:ext cx="5817900" cy="1769975"/>
            <a:chOff x="1542750" y="3385825"/>
            <a:chExt cx="5817900" cy="1769975"/>
          </a:xfrm>
        </p:grpSpPr>
        <p:sp>
          <p:nvSpPr>
            <p:cNvPr id="32" name="Google Shape;327;p36">
              <a:extLst>
                <a:ext uri="{FF2B5EF4-FFF2-40B4-BE49-F238E27FC236}">
                  <a16:creationId xmlns:a16="http://schemas.microsoft.com/office/drawing/2014/main" id="{32DD494C-5E4B-807B-7E70-D15DD142018D}"/>
                </a:ext>
              </a:extLst>
            </p:cNvPr>
            <p:cNvSpPr txBox="1"/>
            <p:nvPr/>
          </p:nvSpPr>
          <p:spPr>
            <a:xfrm>
              <a:off x="1542750" y="3385825"/>
              <a:ext cx="5817900"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400" b="1" dirty="0">
                  <a:solidFill>
                    <a:schemeClr val="dk1"/>
                  </a:solidFill>
                  <a:latin typeface="Nunito"/>
                  <a:ea typeface="Nunito"/>
                  <a:cs typeface="Nunito"/>
                  <a:sym typeface="Nunito"/>
                </a:rPr>
                <a:t>Vitesse dans l’air: </a:t>
              </a:r>
              <a:r>
                <a:rPr lang="fr-CA" sz="2400" dirty="0">
                  <a:solidFill>
                    <a:schemeClr val="dk1"/>
                  </a:solidFill>
                  <a:latin typeface="Nunito"/>
                  <a:ea typeface="Nunito"/>
                  <a:cs typeface="Nunito"/>
                  <a:sym typeface="Nunito"/>
                </a:rPr>
                <a:t>340 mètres/seconde</a:t>
              </a:r>
            </a:p>
          </p:txBody>
        </p:sp>
        <p:sp>
          <p:nvSpPr>
            <p:cNvPr id="33" name="Google Shape;328;p36">
              <a:extLst>
                <a:ext uri="{FF2B5EF4-FFF2-40B4-BE49-F238E27FC236}">
                  <a16:creationId xmlns:a16="http://schemas.microsoft.com/office/drawing/2014/main" id="{0018DCF4-3065-A768-CBB2-A94206A6863F}"/>
                </a:ext>
              </a:extLst>
            </p:cNvPr>
            <p:cNvSpPr/>
            <p:nvPr/>
          </p:nvSpPr>
          <p:spPr>
            <a:xfrm>
              <a:off x="3571072" y="4693800"/>
              <a:ext cx="1765800" cy="462000"/>
            </a:xfrm>
            <a:prstGeom prst="rightArrow">
              <a:avLst>
                <a:gd name="adj1" fmla="val 50000"/>
                <a:gd name="adj2" fmla="val 50000"/>
              </a:avLst>
            </a:prstGeom>
            <a:solidFill>
              <a:srgbClr val="3A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29;p36">
              <a:extLst>
                <a:ext uri="{FF2B5EF4-FFF2-40B4-BE49-F238E27FC236}">
                  <a16:creationId xmlns:a16="http://schemas.microsoft.com/office/drawing/2014/main" id="{C6AB8ECC-E006-3462-ED51-E98CD9675302}"/>
                </a:ext>
              </a:extLst>
            </p:cNvPr>
            <p:cNvPicPr preferRelativeResize="0"/>
            <p:nvPr/>
          </p:nvPicPr>
          <p:blipFill>
            <a:blip r:embed="rId3">
              <a:alphaModFix/>
            </a:blip>
            <a:stretch>
              <a:fillRect/>
            </a:stretch>
          </p:blipFill>
          <p:spPr>
            <a:xfrm>
              <a:off x="4772940" y="4132088"/>
              <a:ext cx="564042" cy="461949"/>
            </a:xfrm>
            <a:prstGeom prst="rect">
              <a:avLst/>
            </a:prstGeom>
            <a:noFill/>
            <a:ln>
              <a:noFill/>
            </a:ln>
          </p:spPr>
        </p:pic>
        <p:pic>
          <p:nvPicPr>
            <p:cNvPr id="35" name="Google Shape;330;p36">
              <a:extLst>
                <a:ext uri="{FF2B5EF4-FFF2-40B4-BE49-F238E27FC236}">
                  <a16:creationId xmlns:a16="http://schemas.microsoft.com/office/drawing/2014/main" id="{88F7E3B7-7689-6AE7-88D2-F073978E5895}"/>
                </a:ext>
              </a:extLst>
            </p:cNvPr>
            <p:cNvPicPr preferRelativeResize="0"/>
            <p:nvPr/>
          </p:nvPicPr>
          <p:blipFill>
            <a:blip r:embed="rId3">
              <a:alphaModFix/>
            </a:blip>
            <a:stretch>
              <a:fillRect/>
            </a:stretch>
          </p:blipFill>
          <p:spPr>
            <a:xfrm>
              <a:off x="3571081" y="4132088"/>
              <a:ext cx="564042" cy="461949"/>
            </a:xfrm>
            <a:prstGeom prst="rect">
              <a:avLst/>
            </a:prstGeom>
            <a:noFill/>
            <a:ln>
              <a:noFill/>
            </a:ln>
          </p:spPr>
        </p:pic>
        <p:pic>
          <p:nvPicPr>
            <p:cNvPr id="36" name="Google Shape;331;p36">
              <a:extLst>
                <a:ext uri="{FF2B5EF4-FFF2-40B4-BE49-F238E27FC236}">
                  <a16:creationId xmlns:a16="http://schemas.microsoft.com/office/drawing/2014/main" id="{B2F46782-4E9A-5879-2D06-470173992974}"/>
                </a:ext>
              </a:extLst>
            </p:cNvPr>
            <p:cNvPicPr preferRelativeResize="0"/>
            <p:nvPr/>
          </p:nvPicPr>
          <p:blipFill>
            <a:blip r:embed="rId3">
              <a:alphaModFix/>
            </a:blip>
            <a:stretch>
              <a:fillRect/>
            </a:stretch>
          </p:blipFill>
          <p:spPr>
            <a:xfrm>
              <a:off x="4172010" y="4132088"/>
              <a:ext cx="564042" cy="461949"/>
            </a:xfrm>
            <a:prstGeom prst="rect">
              <a:avLst/>
            </a:prstGeom>
            <a:noFill/>
            <a:ln>
              <a:noFill/>
            </a:ln>
          </p:spPr>
        </p:pic>
        <p:sp>
          <p:nvSpPr>
            <p:cNvPr id="37" name="Google Shape;332;p36">
              <a:extLst>
                <a:ext uri="{FF2B5EF4-FFF2-40B4-BE49-F238E27FC236}">
                  <a16:creationId xmlns:a16="http://schemas.microsoft.com/office/drawing/2014/main" id="{8A1D59DB-0C2A-C821-E33A-0D4B072DC28C}"/>
                </a:ext>
              </a:extLst>
            </p:cNvPr>
            <p:cNvSpPr txBox="1"/>
            <p:nvPr/>
          </p:nvSpPr>
          <p:spPr>
            <a:xfrm>
              <a:off x="4812413" y="4032163"/>
              <a:ext cx="4851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b="1">
                  <a:solidFill>
                    <a:schemeClr val="dk1"/>
                  </a:solidFill>
                  <a:latin typeface="Nunito"/>
                  <a:ea typeface="Nunito"/>
                  <a:cs typeface="Nunito"/>
                  <a:sym typeface="Nunito"/>
                </a:rPr>
                <a:t>3</a:t>
              </a:r>
              <a:endParaRPr sz="3100" b="1">
                <a:solidFill>
                  <a:schemeClr val="dk1"/>
                </a:solidFill>
                <a:latin typeface="Nunito"/>
                <a:ea typeface="Nunito"/>
                <a:cs typeface="Nunito"/>
                <a:sym typeface="Nunito"/>
              </a:endParaRPr>
            </a:p>
          </p:txBody>
        </p:sp>
      </p:grpSp>
      <p:grpSp>
        <p:nvGrpSpPr>
          <p:cNvPr id="38" name="Google Shape;333;p36">
            <a:extLst>
              <a:ext uri="{FF2B5EF4-FFF2-40B4-BE49-F238E27FC236}">
                <a16:creationId xmlns:a16="http://schemas.microsoft.com/office/drawing/2014/main" id="{5F1EB605-D92D-BE91-B745-2169F2D703F7}"/>
              </a:ext>
              <a:ext uri="{C183D7F6-B498-43B3-948B-1728B52AA6E4}">
                <adec:decorative xmlns:adec="http://schemas.microsoft.com/office/drawing/2017/decorative" val="1"/>
              </a:ext>
            </a:extLst>
          </p:cNvPr>
          <p:cNvGrpSpPr/>
          <p:nvPr/>
        </p:nvGrpSpPr>
        <p:grpSpPr>
          <a:xfrm>
            <a:off x="83475" y="3377975"/>
            <a:ext cx="9069887" cy="1652550"/>
            <a:chOff x="87025" y="1576650"/>
            <a:chExt cx="9069887" cy="1652550"/>
          </a:xfrm>
        </p:grpSpPr>
        <p:sp>
          <p:nvSpPr>
            <p:cNvPr id="39" name="Google Shape;334;p36">
              <a:extLst>
                <a:ext uri="{FF2B5EF4-FFF2-40B4-BE49-F238E27FC236}">
                  <a16:creationId xmlns:a16="http://schemas.microsoft.com/office/drawing/2014/main" id="{0EFD5ADE-2DE6-7096-BD85-4917E9A08A41}"/>
                </a:ext>
              </a:extLst>
            </p:cNvPr>
            <p:cNvSpPr txBox="1"/>
            <p:nvPr/>
          </p:nvSpPr>
          <p:spPr>
            <a:xfrm>
              <a:off x="958800" y="1576650"/>
              <a:ext cx="7226400"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400" b="1" dirty="0">
                  <a:solidFill>
                    <a:schemeClr val="dk1"/>
                  </a:solidFill>
                  <a:latin typeface="Nunito"/>
                  <a:ea typeface="Nunito"/>
                  <a:cs typeface="Nunito"/>
                  <a:sym typeface="Nunito"/>
                </a:rPr>
                <a:t>Vitesse dans l’eau de mer: </a:t>
              </a:r>
              <a:r>
                <a:rPr lang="fr-CA" sz="2400" u="sng" dirty="0">
                  <a:solidFill>
                    <a:schemeClr val="dk1"/>
                  </a:solidFill>
                  <a:latin typeface="Nunito"/>
                  <a:ea typeface="Nunito"/>
                  <a:cs typeface="Nunito"/>
                  <a:sym typeface="Nunito"/>
                </a:rPr>
                <a:t>1500</a:t>
              </a:r>
              <a:r>
                <a:rPr lang="fr-CA" sz="2400" dirty="0">
                  <a:solidFill>
                    <a:schemeClr val="dk1"/>
                  </a:solidFill>
                  <a:latin typeface="Nunito"/>
                  <a:ea typeface="Nunito"/>
                  <a:cs typeface="Nunito"/>
                  <a:sym typeface="Nunito"/>
                </a:rPr>
                <a:t> mètres/seconde</a:t>
              </a:r>
            </a:p>
          </p:txBody>
        </p:sp>
        <p:pic>
          <p:nvPicPr>
            <p:cNvPr id="40" name="Google Shape;335;p36">
              <a:extLst>
                <a:ext uri="{FF2B5EF4-FFF2-40B4-BE49-F238E27FC236}">
                  <a16:creationId xmlns:a16="http://schemas.microsoft.com/office/drawing/2014/main" id="{CC6A1845-AA65-4849-D032-CD918512F886}"/>
                </a:ext>
              </a:extLst>
            </p:cNvPr>
            <p:cNvPicPr preferRelativeResize="0"/>
            <p:nvPr/>
          </p:nvPicPr>
          <p:blipFill>
            <a:blip r:embed="rId3">
              <a:alphaModFix/>
            </a:blip>
            <a:stretch>
              <a:fillRect/>
            </a:stretch>
          </p:blipFill>
          <p:spPr>
            <a:xfrm>
              <a:off x="87025" y="2223151"/>
              <a:ext cx="564042" cy="461949"/>
            </a:xfrm>
            <a:prstGeom prst="rect">
              <a:avLst/>
            </a:prstGeom>
            <a:noFill/>
            <a:ln>
              <a:noFill/>
            </a:ln>
          </p:spPr>
        </p:pic>
        <p:pic>
          <p:nvPicPr>
            <p:cNvPr id="41" name="Google Shape;336;p36">
              <a:extLst>
                <a:ext uri="{FF2B5EF4-FFF2-40B4-BE49-F238E27FC236}">
                  <a16:creationId xmlns:a16="http://schemas.microsoft.com/office/drawing/2014/main" id="{F5E4B334-7716-219C-970B-DB92DEC83597}"/>
                </a:ext>
              </a:extLst>
            </p:cNvPr>
            <p:cNvPicPr preferRelativeResize="0"/>
            <p:nvPr/>
          </p:nvPicPr>
          <p:blipFill>
            <a:blip r:embed="rId3">
              <a:alphaModFix/>
            </a:blip>
            <a:stretch>
              <a:fillRect/>
            </a:stretch>
          </p:blipFill>
          <p:spPr>
            <a:xfrm>
              <a:off x="687955" y="2223151"/>
              <a:ext cx="564042" cy="461949"/>
            </a:xfrm>
            <a:prstGeom prst="rect">
              <a:avLst/>
            </a:prstGeom>
            <a:noFill/>
            <a:ln>
              <a:noFill/>
            </a:ln>
          </p:spPr>
        </p:pic>
        <p:pic>
          <p:nvPicPr>
            <p:cNvPr id="42" name="Google Shape;337;p36">
              <a:extLst>
                <a:ext uri="{FF2B5EF4-FFF2-40B4-BE49-F238E27FC236}">
                  <a16:creationId xmlns:a16="http://schemas.microsoft.com/office/drawing/2014/main" id="{B8AC2596-320F-D1A0-BD46-1F596EE7D88E}"/>
                </a:ext>
              </a:extLst>
            </p:cNvPr>
            <p:cNvPicPr preferRelativeResize="0"/>
            <p:nvPr/>
          </p:nvPicPr>
          <p:blipFill>
            <a:blip r:embed="rId3">
              <a:alphaModFix/>
            </a:blip>
            <a:stretch>
              <a:fillRect/>
            </a:stretch>
          </p:blipFill>
          <p:spPr>
            <a:xfrm>
              <a:off x="1889814" y="2223151"/>
              <a:ext cx="564042" cy="461949"/>
            </a:xfrm>
            <a:prstGeom prst="rect">
              <a:avLst/>
            </a:prstGeom>
            <a:noFill/>
            <a:ln>
              <a:noFill/>
            </a:ln>
          </p:spPr>
        </p:pic>
        <p:pic>
          <p:nvPicPr>
            <p:cNvPr id="43" name="Google Shape;338;p36">
              <a:extLst>
                <a:ext uri="{FF2B5EF4-FFF2-40B4-BE49-F238E27FC236}">
                  <a16:creationId xmlns:a16="http://schemas.microsoft.com/office/drawing/2014/main" id="{80C04AB4-6CE8-BDAF-87FD-227AF5900AD1}"/>
                </a:ext>
              </a:extLst>
            </p:cNvPr>
            <p:cNvPicPr preferRelativeResize="0"/>
            <p:nvPr/>
          </p:nvPicPr>
          <p:blipFill>
            <a:blip r:embed="rId3">
              <a:alphaModFix/>
            </a:blip>
            <a:stretch>
              <a:fillRect/>
            </a:stretch>
          </p:blipFill>
          <p:spPr>
            <a:xfrm>
              <a:off x="3091673" y="2223151"/>
              <a:ext cx="564042" cy="461949"/>
            </a:xfrm>
            <a:prstGeom prst="rect">
              <a:avLst/>
            </a:prstGeom>
            <a:noFill/>
            <a:ln>
              <a:noFill/>
            </a:ln>
          </p:spPr>
        </p:pic>
        <p:pic>
          <p:nvPicPr>
            <p:cNvPr id="44" name="Google Shape;339;p36">
              <a:extLst>
                <a:ext uri="{FF2B5EF4-FFF2-40B4-BE49-F238E27FC236}">
                  <a16:creationId xmlns:a16="http://schemas.microsoft.com/office/drawing/2014/main" id="{0F7C9E01-2837-2F2F-8B37-B384F403A202}"/>
                </a:ext>
              </a:extLst>
            </p:cNvPr>
            <p:cNvPicPr preferRelativeResize="0"/>
            <p:nvPr/>
          </p:nvPicPr>
          <p:blipFill>
            <a:blip r:embed="rId3">
              <a:alphaModFix/>
            </a:blip>
            <a:stretch>
              <a:fillRect/>
            </a:stretch>
          </p:blipFill>
          <p:spPr>
            <a:xfrm>
              <a:off x="4293532" y="2223151"/>
              <a:ext cx="564042" cy="461949"/>
            </a:xfrm>
            <a:prstGeom prst="rect">
              <a:avLst/>
            </a:prstGeom>
            <a:noFill/>
            <a:ln>
              <a:noFill/>
            </a:ln>
          </p:spPr>
        </p:pic>
        <p:pic>
          <p:nvPicPr>
            <p:cNvPr id="45" name="Google Shape;340;p36">
              <a:extLst>
                <a:ext uri="{FF2B5EF4-FFF2-40B4-BE49-F238E27FC236}">
                  <a16:creationId xmlns:a16="http://schemas.microsoft.com/office/drawing/2014/main" id="{3FBFBD7D-939E-F08A-C511-C38751C06BB5}"/>
                </a:ext>
              </a:extLst>
            </p:cNvPr>
            <p:cNvPicPr preferRelativeResize="0"/>
            <p:nvPr/>
          </p:nvPicPr>
          <p:blipFill>
            <a:blip r:embed="rId3">
              <a:alphaModFix/>
            </a:blip>
            <a:stretch>
              <a:fillRect/>
            </a:stretch>
          </p:blipFill>
          <p:spPr>
            <a:xfrm>
              <a:off x="4894462" y="2223151"/>
              <a:ext cx="564042" cy="461949"/>
            </a:xfrm>
            <a:prstGeom prst="rect">
              <a:avLst/>
            </a:prstGeom>
            <a:noFill/>
            <a:ln>
              <a:noFill/>
            </a:ln>
          </p:spPr>
        </p:pic>
        <p:pic>
          <p:nvPicPr>
            <p:cNvPr id="46" name="Google Shape;341;p36">
              <a:extLst>
                <a:ext uri="{FF2B5EF4-FFF2-40B4-BE49-F238E27FC236}">
                  <a16:creationId xmlns:a16="http://schemas.microsoft.com/office/drawing/2014/main" id="{B1F08691-966A-2407-B313-7CF7D91887D9}"/>
                </a:ext>
              </a:extLst>
            </p:cNvPr>
            <p:cNvPicPr preferRelativeResize="0"/>
            <p:nvPr/>
          </p:nvPicPr>
          <p:blipFill>
            <a:blip r:embed="rId3">
              <a:alphaModFix/>
            </a:blip>
            <a:stretch>
              <a:fillRect/>
            </a:stretch>
          </p:blipFill>
          <p:spPr>
            <a:xfrm>
              <a:off x="5495392" y="2223151"/>
              <a:ext cx="564042" cy="461949"/>
            </a:xfrm>
            <a:prstGeom prst="rect">
              <a:avLst/>
            </a:prstGeom>
            <a:noFill/>
            <a:ln>
              <a:noFill/>
            </a:ln>
          </p:spPr>
        </p:pic>
        <p:pic>
          <p:nvPicPr>
            <p:cNvPr id="47" name="Google Shape;342;p36">
              <a:extLst>
                <a:ext uri="{FF2B5EF4-FFF2-40B4-BE49-F238E27FC236}">
                  <a16:creationId xmlns:a16="http://schemas.microsoft.com/office/drawing/2014/main" id="{D279F521-F8D0-621D-890D-1E6F29ACD091}"/>
                </a:ext>
              </a:extLst>
            </p:cNvPr>
            <p:cNvPicPr preferRelativeResize="0"/>
            <p:nvPr/>
          </p:nvPicPr>
          <p:blipFill>
            <a:blip r:embed="rId3">
              <a:alphaModFix/>
            </a:blip>
            <a:stretch>
              <a:fillRect/>
            </a:stretch>
          </p:blipFill>
          <p:spPr>
            <a:xfrm>
              <a:off x="6096321" y="2223151"/>
              <a:ext cx="564042" cy="461949"/>
            </a:xfrm>
            <a:prstGeom prst="rect">
              <a:avLst/>
            </a:prstGeom>
            <a:noFill/>
            <a:ln>
              <a:noFill/>
            </a:ln>
          </p:spPr>
        </p:pic>
        <p:pic>
          <p:nvPicPr>
            <p:cNvPr id="48" name="Google Shape;343;p36">
              <a:extLst>
                <a:ext uri="{FF2B5EF4-FFF2-40B4-BE49-F238E27FC236}">
                  <a16:creationId xmlns:a16="http://schemas.microsoft.com/office/drawing/2014/main" id="{E1DBA0DB-343D-8691-DFCB-53D7D67F1169}"/>
                </a:ext>
              </a:extLst>
            </p:cNvPr>
            <p:cNvPicPr preferRelativeResize="0"/>
            <p:nvPr/>
          </p:nvPicPr>
          <p:blipFill>
            <a:blip r:embed="rId3">
              <a:alphaModFix/>
            </a:blip>
            <a:stretch>
              <a:fillRect/>
            </a:stretch>
          </p:blipFill>
          <p:spPr>
            <a:xfrm>
              <a:off x="1288884" y="2223151"/>
              <a:ext cx="564042" cy="461949"/>
            </a:xfrm>
            <a:prstGeom prst="rect">
              <a:avLst/>
            </a:prstGeom>
            <a:noFill/>
            <a:ln>
              <a:noFill/>
            </a:ln>
          </p:spPr>
        </p:pic>
        <p:pic>
          <p:nvPicPr>
            <p:cNvPr id="49" name="Google Shape;344;p36">
              <a:extLst>
                <a:ext uri="{FF2B5EF4-FFF2-40B4-BE49-F238E27FC236}">
                  <a16:creationId xmlns:a16="http://schemas.microsoft.com/office/drawing/2014/main" id="{BD283165-D636-EA84-7308-65C4B439ED96}"/>
                </a:ext>
              </a:extLst>
            </p:cNvPr>
            <p:cNvPicPr preferRelativeResize="0"/>
            <p:nvPr/>
          </p:nvPicPr>
          <p:blipFill>
            <a:blip r:embed="rId3">
              <a:alphaModFix/>
            </a:blip>
            <a:stretch>
              <a:fillRect/>
            </a:stretch>
          </p:blipFill>
          <p:spPr>
            <a:xfrm>
              <a:off x="2490744" y="2223151"/>
              <a:ext cx="564042" cy="461949"/>
            </a:xfrm>
            <a:prstGeom prst="rect">
              <a:avLst/>
            </a:prstGeom>
            <a:noFill/>
            <a:ln>
              <a:noFill/>
            </a:ln>
          </p:spPr>
        </p:pic>
        <p:pic>
          <p:nvPicPr>
            <p:cNvPr id="50" name="Google Shape;345;p36">
              <a:extLst>
                <a:ext uri="{FF2B5EF4-FFF2-40B4-BE49-F238E27FC236}">
                  <a16:creationId xmlns:a16="http://schemas.microsoft.com/office/drawing/2014/main" id="{4DF35AC0-ED7C-A6FE-4DF2-47DA972DFD8F}"/>
                </a:ext>
              </a:extLst>
            </p:cNvPr>
            <p:cNvPicPr preferRelativeResize="0"/>
            <p:nvPr/>
          </p:nvPicPr>
          <p:blipFill>
            <a:blip r:embed="rId3">
              <a:alphaModFix/>
            </a:blip>
            <a:stretch>
              <a:fillRect/>
            </a:stretch>
          </p:blipFill>
          <p:spPr>
            <a:xfrm>
              <a:off x="3692603" y="2223151"/>
              <a:ext cx="564042" cy="461949"/>
            </a:xfrm>
            <a:prstGeom prst="rect">
              <a:avLst/>
            </a:prstGeom>
            <a:noFill/>
            <a:ln>
              <a:noFill/>
            </a:ln>
          </p:spPr>
        </p:pic>
        <p:pic>
          <p:nvPicPr>
            <p:cNvPr id="51" name="Google Shape;346;p36">
              <a:extLst>
                <a:ext uri="{FF2B5EF4-FFF2-40B4-BE49-F238E27FC236}">
                  <a16:creationId xmlns:a16="http://schemas.microsoft.com/office/drawing/2014/main" id="{0DEAA715-994A-1F07-4578-05857D77EEDB}"/>
                </a:ext>
              </a:extLst>
            </p:cNvPr>
            <p:cNvPicPr preferRelativeResize="0"/>
            <p:nvPr/>
          </p:nvPicPr>
          <p:blipFill>
            <a:blip r:embed="rId3">
              <a:alphaModFix/>
            </a:blip>
            <a:stretch>
              <a:fillRect/>
            </a:stretch>
          </p:blipFill>
          <p:spPr>
            <a:xfrm>
              <a:off x="8500040" y="2223151"/>
              <a:ext cx="564042" cy="461949"/>
            </a:xfrm>
            <a:prstGeom prst="rect">
              <a:avLst/>
            </a:prstGeom>
            <a:noFill/>
            <a:ln>
              <a:noFill/>
            </a:ln>
          </p:spPr>
        </p:pic>
        <p:pic>
          <p:nvPicPr>
            <p:cNvPr id="52" name="Google Shape;347;p36">
              <a:extLst>
                <a:ext uri="{FF2B5EF4-FFF2-40B4-BE49-F238E27FC236}">
                  <a16:creationId xmlns:a16="http://schemas.microsoft.com/office/drawing/2014/main" id="{FFCE54AD-500B-1145-ECFE-CD9370653E32}"/>
                </a:ext>
              </a:extLst>
            </p:cNvPr>
            <p:cNvPicPr preferRelativeResize="0"/>
            <p:nvPr/>
          </p:nvPicPr>
          <p:blipFill>
            <a:blip r:embed="rId3">
              <a:alphaModFix/>
            </a:blip>
            <a:stretch>
              <a:fillRect/>
            </a:stretch>
          </p:blipFill>
          <p:spPr>
            <a:xfrm>
              <a:off x="6697251" y="2223151"/>
              <a:ext cx="564042" cy="461949"/>
            </a:xfrm>
            <a:prstGeom prst="rect">
              <a:avLst/>
            </a:prstGeom>
            <a:noFill/>
            <a:ln>
              <a:noFill/>
            </a:ln>
          </p:spPr>
        </p:pic>
        <p:pic>
          <p:nvPicPr>
            <p:cNvPr id="53" name="Google Shape;348;p36">
              <a:extLst>
                <a:ext uri="{FF2B5EF4-FFF2-40B4-BE49-F238E27FC236}">
                  <a16:creationId xmlns:a16="http://schemas.microsoft.com/office/drawing/2014/main" id="{2FE0C4B2-CA3B-7466-7AB5-A198D2F6E00E}"/>
                </a:ext>
              </a:extLst>
            </p:cNvPr>
            <p:cNvPicPr preferRelativeResize="0"/>
            <p:nvPr/>
          </p:nvPicPr>
          <p:blipFill>
            <a:blip r:embed="rId3">
              <a:alphaModFix/>
            </a:blip>
            <a:stretch>
              <a:fillRect/>
            </a:stretch>
          </p:blipFill>
          <p:spPr>
            <a:xfrm>
              <a:off x="7298181" y="2223151"/>
              <a:ext cx="564042" cy="461949"/>
            </a:xfrm>
            <a:prstGeom prst="rect">
              <a:avLst/>
            </a:prstGeom>
            <a:noFill/>
            <a:ln>
              <a:noFill/>
            </a:ln>
          </p:spPr>
        </p:pic>
        <p:pic>
          <p:nvPicPr>
            <p:cNvPr id="54" name="Google Shape;349;p36">
              <a:extLst>
                <a:ext uri="{FF2B5EF4-FFF2-40B4-BE49-F238E27FC236}">
                  <a16:creationId xmlns:a16="http://schemas.microsoft.com/office/drawing/2014/main" id="{9F872384-7A76-27B2-E069-F33EAB867468}"/>
                </a:ext>
              </a:extLst>
            </p:cNvPr>
            <p:cNvPicPr preferRelativeResize="0"/>
            <p:nvPr/>
          </p:nvPicPr>
          <p:blipFill>
            <a:blip r:embed="rId3">
              <a:alphaModFix/>
            </a:blip>
            <a:stretch>
              <a:fillRect/>
            </a:stretch>
          </p:blipFill>
          <p:spPr>
            <a:xfrm>
              <a:off x="7899110" y="2223151"/>
              <a:ext cx="564042" cy="461949"/>
            </a:xfrm>
            <a:prstGeom prst="rect">
              <a:avLst/>
            </a:prstGeom>
            <a:noFill/>
            <a:ln>
              <a:noFill/>
            </a:ln>
          </p:spPr>
        </p:pic>
        <p:sp>
          <p:nvSpPr>
            <p:cNvPr id="55" name="Google Shape;350;p36">
              <a:extLst>
                <a:ext uri="{FF2B5EF4-FFF2-40B4-BE49-F238E27FC236}">
                  <a16:creationId xmlns:a16="http://schemas.microsoft.com/office/drawing/2014/main" id="{5D8E1F95-E907-028B-6F84-8F9B6EBA1529}"/>
                </a:ext>
              </a:extLst>
            </p:cNvPr>
            <p:cNvSpPr/>
            <p:nvPr/>
          </p:nvSpPr>
          <p:spPr>
            <a:xfrm>
              <a:off x="87025" y="2767200"/>
              <a:ext cx="8976900" cy="462000"/>
            </a:xfrm>
            <a:prstGeom prst="rightArrow">
              <a:avLst>
                <a:gd name="adj1" fmla="val 50000"/>
                <a:gd name="adj2" fmla="val 50000"/>
              </a:avLst>
            </a:prstGeom>
            <a:solidFill>
              <a:srgbClr val="3A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56" name="Google Shape;351;p36">
              <a:extLst>
                <a:ext uri="{FF2B5EF4-FFF2-40B4-BE49-F238E27FC236}">
                  <a16:creationId xmlns:a16="http://schemas.microsoft.com/office/drawing/2014/main" id="{4C35C59E-A362-8797-A89B-F8357973DED5}"/>
                </a:ext>
              </a:extLst>
            </p:cNvPr>
            <p:cNvSpPr txBox="1"/>
            <p:nvPr/>
          </p:nvSpPr>
          <p:spPr>
            <a:xfrm>
              <a:off x="8407212" y="2123225"/>
              <a:ext cx="7497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3100" b="1">
                  <a:solidFill>
                    <a:schemeClr val="dk1"/>
                  </a:solidFill>
                  <a:latin typeface="Nunito"/>
                  <a:ea typeface="Nunito"/>
                  <a:cs typeface="Nunito"/>
                  <a:sym typeface="Nunito"/>
                </a:rPr>
                <a:t>15</a:t>
              </a:r>
              <a:endParaRPr sz="1800" b="1">
                <a:solidFill>
                  <a:schemeClr val="lt1"/>
                </a:solidFill>
                <a:latin typeface="Nunito"/>
                <a:ea typeface="Nunito"/>
                <a:cs typeface="Nunito"/>
                <a:sym typeface="Nunito"/>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55"/>
        <p:cNvGrpSpPr/>
        <p:nvPr/>
      </p:nvGrpSpPr>
      <p:grpSpPr>
        <a:xfrm>
          <a:off x="0" y="0"/>
          <a:ext cx="0" cy="0"/>
          <a:chOff x="0" y="0"/>
          <a:chExt cx="0" cy="0"/>
        </a:xfrm>
      </p:grpSpPr>
      <p:grpSp>
        <p:nvGrpSpPr>
          <p:cNvPr id="356" name="Google Shape;356;p37">
            <a:extLst>
              <a:ext uri="{C183D7F6-B498-43B3-948B-1728B52AA6E4}">
                <adec:decorative xmlns:adec="http://schemas.microsoft.com/office/drawing/2017/decorative" val="1"/>
              </a:ext>
            </a:extLst>
          </p:cNvPr>
          <p:cNvGrpSpPr/>
          <p:nvPr/>
        </p:nvGrpSpPr>
        <p:grpSpPr>
          <a:xfrm>
            <a:off x="0" y="0"/>
            <a:ext cx="9144000" cy="5143500"/>
            <a:chOff x="0" y="0"/>
            <a:chExt cx="9144000" cy="5143500"/>
          </a:xfrm>
        </p:grpSpPr>
        <p:pic>
          <p:nvPicPr>
            <p:cNvPr id="357" name="Google Shape;357;p37" descr="Illustration d'une scène côtière avec du vent et des vagues, des nuages ​​avec des précipitations, un récif d'éponges siliceuses et une fissure dans le fond marin causée par un tremblement de terre. Des ondes sonores en mouvement proviennent de chacune de ces sources sonores non vivantes."/>
            <p:cNvPicPr preferRelativeResize="0"/>
            <p:nvPr/>
          </p:nvPicPr>
          <p:blipFill>
            <a:blip r:embed="rId3">
              <a:alphaModFix/>
            </a:blip>
            <a:stretch>
              <a:fillRect/>
            </a:stretch>
          </p:blipFill>
          <p:spPr>
            <a:xfrm>
              <a:off x="0" y="0"/>
              <a:ext cx="9143997" cy="5143490"/>
            </a:xfrm>
            <a:prstGeom prst="rect">
              <a:avLst/>
            </a:prstGeom>
            <a:noFill/>
            <a:ln>
              <a:noFill/>
            </a:ln>
          </p:spPr>
        </p:pic>
        <p:sp>
          <p:nvSpPr>
            <p:cNvPr id="358" name="Google Shape;358;p37"/>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grpSp>
      <p:sp>
        <p:nvSpPr>
          <p:cNvPr id="359" name="Google Shape;359;p37"/>
          <p:cNvSpPr txBox="1">
            <a:spLocks noGrp="1"/>
          </p:cNvSpPr>
          <p:nvPr>
            <p:ph type="title" idx="4294967295"/>
          </p:nvPr>
        </p:nvSpPr>
        <p:spPr>
          <a:xfrm>
            <a:off x="5320308" y="2700709"/>
            <a:ext cx="3716700" cy="110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00" b="0" i="0" u="none" strike="noStrike" kern="0" cap="none" spc="0" normalizeH="0" baseline="0" noProof="0" dirty="0">
                <a:ln>
                  <a:noFill/>
                </a:ln>
                <a:solidFill>
                  <a:schemeClr val="lt1"/>
                </a:solidFill>
                <a:effectLst/>
                <a:uLnTx/>
                <a:uFillTx/>
                <a:latin typeface="Nunito"/>
                <a:ea typeface="Nunito"/>
                <a:cs typeface="Nunito"/>
                <a:sym typeface="Nunito"/>
              </a:rPr>
              <a:t>Quels sont les sons </a:t>
            </a:r>
            <a:r>
              <a:rPr kumimoji="0" lang="fr-CA" sz="3000" b="1" i="0" u="none" strike="noStrike" kern="0" cap="none" spc="0" normalizeH="0" baseline="0" noProof="0" dirty="0">
                <a:ln>
                  <a:noFill/>
                </a:ln>
                <a:solidFill>
                  <a:schemeClr val="lt1"/>
                </a:solidFill>
                <a:effectLst/>
                <a:uLnTx/>
                <a:uFillTx/>
                <a:latin typeface="Nunito"/>
                <a:ea typeface="Nunito"/>
                <a:cs typeface="Nunito"/>
                <a:sym typeface="Nunito"/>
              </a:rPr>
              <a:t>non vivants</a:t>
            </a:r>
            <a:r>
              <a:rPr kumimoji="0" lang="fr-CA" sz="3000" b="0" i="0" u="none" strike="noStrike" kern="0" cap="none" spc="0" normalizeH="0" baseline="0" noProof="0" dirty="0">
                <a:ln>
                  <a:noFill/>
                </a:ln>
                <a:solidFill>
                  <a:schemeClr val="lt1"/>
                </a:solidFill>
                <a:effectLst/>
                <a:uLnTx/>
                <a:uFillTx/>
                <a:latin typeface="Nunito"/>
                <a:ea typeface="Nunito"/>
                <a:cs typeface="Nunito"/>
                <a:sym typeface="Nunito"/>
              </a:rPr>
              <a:t> que les poissons entendent?</a:t>
            </a:r>
          </a:p>
        </p:txBody>
      </p:sp>
      <p:grpSp>
        <p:nvGrpSpPr>
          <p:cNvPr id="360" name="Google Shape;360;p37">
            <a:extLst>
              <a:ext uri="{C183D7F6-B498-43B3-948B-1728B52AA6E4}">
                <adec:decorative xmlns:adec="http://schemas.microsoft.com/office/drawing/2017/decorative" val="1"/>
              </a:ext>
            </a:extLst>
          </p:cNvPr>
          <p:cNvGrpSpPr/>
          <p:nvPr/>
        </p:nvGrpSpPr>
        <p:grpSpPr>
          <a:xfrm>
            <a:off x="2756025" y="694950"/>
            <a:ext cx="1772700" cy="2081574"/>
            <a:chOff x="2756025" y="694950"/>
            <a:chExt cx="1772700" cy="2081574"/>
          </a:xfrm>
        </p:grpSpPr>
        <p:sp>
          <p:nvSpPr>
            <p:cNvPr id="361" name="Google Shape;361;p37"/>
            <p:cNvSpPr/>
            <p:nvPr/>
          </p:nvSpPr>
          <p:spPr>
            <a:xfrm>
              <a:off x="2756025" y="694950"/>
              <a:ext cx="1772700" cy="3804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a:latin typeface="Nunito"/>
                  <a:ea typeface="Nunito"/>
                  <a:cs typeface="Nunito"/>
                  <a:sym typeface="Nunito"/>
                </a:rPr>
                <a:t>Vent et vagues</a:t>
              </a:r>
            </a:p>
          </p:txBody>
        </p:sp>
        <p:pic>
          <p:nvPicPr>
            <p:cNvPr id="362" name="Google Shape;362;p37"/>
            <p:cNvPicPr preferRelativeResize="0"/>
            <p:nvPr/>
          </p:nvPicPr>
          <p:blipFill rotWithShape="1">
            <a:blip r:embed="rId4">
              <a:alphaModFix amt="56000"/>
            </a:blip>
            <a:srcRect t="50261"/>
            <a:stretch/>
          </p:blipFill>
          <p:spPr>
            <a:xfrm>
              <a:off x="2952550" y="1976600"/>
              <a:ext cx="1518725" cy="799924"/>
            </a:xfrm>
            <a:prstGeom prst="rect">
              <a:avLst/>
            </a:prstGeom>
            <a:noFill/>
            <a:ln>
              <a:noFill/>
            </a:ln>
          </p:spPr>
        </p:pic>
      </p:grpSp>
      <p:grpSp>
        <p:nvGrpSpPr>
          <p:cNvPr id="363" name="Google Shape;363;p37">
            <a:extLst>
              <a:ext uri="{C183D7F6-B498-43B3-948B-1728B52AA6E4}">
                <adec:decorative xmlns:adec="http://schemas.microsoft.com/office/drawing/2017/decorative" val="1"/>
              </a:ext>
            </a:extLst>
          </p:cNvPr>
          <p:cNvGrpSpPr/>
          <p:nvPr/>
        </p:nvGrpSpPr>
        <p:grpSpPr>
          <a:xfrm>
            <a:off x="6257475" y="1081175"/>
            <a:ext cx="2540535" cy="1929500"/>
            <a:chOff x="6257475" y="1081175"/>
            <a:chExt cx="2540535" cy="1929500"/>
          </a:xfrm>
        </p:grpSpPr>
        <p:sp>
          <p:nvSpPr>
            <p:cNvPr id="364" name="Google Shape;364;p37"/>
            <p:cNvSpPr/>
            <p:nvPr/>
          </p:nvSpPr>
          <p:spPr>
            <a:xfrm>
              <a:off x="7723899" y="1081175"/>
              <a:ext cx="1074111" cy="640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Pluie </a:t>
              </a:r>
            </a:p>
            <a:p>
              <a:pPr marL="0" lvl="0" indent="0" algn="ctr" rtl="0">
                <a:spcBef>
                  <a:spcPts val="0"/>
                </a:spcBef>
                <a:spcAft>
                  <a:spcPts val="0"/>
                </a:spcAft>
                <a:buNone/>
              </a:pPr>
              <a:r>
                <a:rPr lang="fr-CA" sz="1800" dirty="0">
                  <a:latin typeface="Nunito"/>
                  <a:ea typeface="Nunito"/>
                  <a:cs typeface="Nunito"/>
                  <a:sym typeface="Nunito"/>
                </a:rPr>
                <a:t>et grêle</a:t>
              </a:r>
            </a:p>
          </p:txBody>
        </p:sp>
        <p:pic>
          <p:nvPicPr>
            <p:cNvPr id="365" name="Google Shape;365;p37"/>
            <p:cNvPicPr preferRelativeResize="0"/>
            <p:nvPr/>
          </p:nvPicPr>
          <p:blipFill rotWithShape="1">
            <a:blip r:embed="rId4">
              <a:alphaModFix amt="56000"/>
            </a:blip>
            <a:srcRect t="50261"/>
            <a:stretch/>
          </p:blipFill>
          <p:spPr>
            <a:xfrm>
              <a:off x="6257475" y="1976600"/>
              <a:ext cx="1963275" cy="1034075"/>
            </a:xfrm>
            <a:prstGeom prst="rect">
              <a:avLst/>
            </a:prstGeom>
            <a:noFill/>
            <a:ln>
              <a:noFill/>
            </a:ln>
          </p:spPr>
        </p:pic>
      </p:grpSp>
      <p:grpSp>
        <p:nvGrpSpPr>
          <p:cNvPr id="366" name="Google Shape;366;p37">
            <a:extLst>
              <a:ext uri="{C183D7F6-B498-43B3-948B-1728B52AA6E4}">
                <adec:decorative xmlns:adec="http://schemas.microsoft.com/office/drawing/2017/decorative" val="1"/>
              </a:ext>
            </a:extLst>
          </p:cNvPr>
          <p:cNvGrpSpPr/>
          <p:nvPr/>
        </p:nvGrpSpPr>
        <p:grpSpPr>
          <a:xfrm>
            <a:off x="1112884" y="2831225"/>
            <a:ext cx="3032092" cy="2366325"/>
            <a:chOff x="1112884" y="2831225"/>
            <a:chExt cx="3032092" cy="2366325"/>
          </a:xfrm>
        </p:grpSpPr>
        <p:sp>
          <p:nvSpPr>
            <p:cNvPr id="367" name="Google Shape;367;p37"/>
            <p:cNvSpPr/>
            <p:nvPr/>
          </p:nvSpPr>
          <p:spPr>
            <a:xfrm>
              <a:off x="1112884" y="4293525"/>
              <a:ext cx="1106966" cy="654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Sons de</a:t>
              </a:r>
            </a:p>
            <a:p>
              <a:pPr marL="0" lvl="0" indent="0" algn="ctr" rtl="0">
                <a:spcBef>
                  <a:spcPts val="0"/>
                </a:spcBef>
                <a:spcAft>
                  <a:spcPts val="0"/>
                </a:spcAft>
                <a:buNone/>
              </a:pPr>
              <a:r>
                <a:rPr lang="fr-CA" sz="1800" dirty="0">
                  <a:latin typeface="Nunito"/>
                  <a:ea typeface="Nunito"/>
                  <a:cs typeface="Nunito"/>
                  <a:sym typeface="Nunito"/>
                </a:rPr>
                <a:t>récif</a:t>
              </a:r>
            </a:p>
          </p:txBody>
        </p:sp>
        <p:pic>
          <p:nvPicPr>
            <p:cNvPr id="368" name="Google Shape;368;p37"/>
            <p:cNvPicPr preferRelativeResize="0"/>
            <p:nvPr/>
          </p:nvPicPr>
          <p:blipFill>
            <a:blip r:embed="rId4">
              <a:alphaModFix amt="56000"/>
            </a:blip>
            <a:stretch>
              <a:fillRect/>
            </a:stretch>
          </p:blipFill>
          <p:spPr>
            <a:xfrm>
              <a:off x="1910350" y="2831225"/>
              <a:ext cx="2234626" cy="2366325"/>
            </a:xfrm>
            <a:prstGeom prst="rect">
              <a:avLst/>
            </a:prstGeom>
            <a:noFill/>
            <a:ln>
              <a:noFill/>
            </a:ln>
          </p:spPr>
        </p:pic>
      </p:grpSp>
      <p:grpSp>
        <p:nvGrpSpPr>
          <p:cNvPr id="369" name="Google Shape;369;p37">
            <a:extLst>
              <a:ext uri="{C183D7F6-B498-43B3-948B-1728B52AA6E4}">
                <adec:decorative xmlns:adec="http://schemas.microsoft.com/office/drawing/2017/decorative" val="1"/>
              </a:ext>
            </a:extLst>
          </p:cNvPr>
          <p:cNvGrpSpPr/>
          <p:nvPr/>
        </p:nvGrpSpPr>
        <p:grpSpPr>
          <a:xfrm>
            <a:off x="6685005" y="4130300"/>
            <a:ext cx="2222993" cy="1334581"/>
            <a:chOff x="6685005" y="4130300"/>
            <a:chExt cx="2222993" cy="1334581"/>
          </a:xfrm>
        </p:grpSpPr>
        <p:pic>
          <p:nvPicPr>
            <p:cNvPr id="370" name="Google Shape;370;p37"/>
            <p:cNvPicPr preferRelativeResize="0"/>
            <p:nvPr/>
          </p:nvPicPr>
          <p:blipFill>
            <a:blip r:embed="rId4">
              <a:alphaModFix amt="56000"/>
            </a:blip>
            <a:stretch>
              <a:fillRect/>
            </a:stretch>
          </p:blipFill>
          <p:spPr>
            <a:xfrm>
              <a:off x="7647698" y="4130300"/>
              <a:ext cx="1260300" cy="1334581"/>
            </a:xfrm>
            <a:prstGeom prst="rect">
              <a:avLst/>
            </a:prstGeom>
            <a:noFill/>
            <a:ln>
              <a:noFill/>
            </a:ln>
          </p:spPr>
        </p:pic>
        <p:sp>
          <p:nvSpPr>
            <p:cNvPr id="371" name="Google Shape;371;p37"/>
            <p:cNvSpPr/>
            <p:nvPr/>
          </p:nvSpPr>
          <p:spPr>
            <a:xfrm>
              <a:off x="6685005" y="4486600"/>
              <a:ext cx="1109070" cy="488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a:latin typeface="Nunito"/>
                  <a:ea typeface="Nunito"/>
                  <a:cs typeface="Nunito"/>
                  <a:sym typeface="Nunito"/>
                </a:rPr>
                <a:t>Séismes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75"/>
        <p:cNvGrpSpPr/>
        <p:nvPr/>
      </p:nvGrpSpPr>
      <p:grpSpPr>
        <a:xfrm>
          <a:off x="0" y="0"/>
          <a:ext cx="0" cy="0"/>
          <a:chOff x="0" y="0"/>
          <a:chExt cx="0" cy="0"/>
        </a:xfrm>
      </p:grpSpPr>
      <p:grpSp>
        <p:nvGrpSpPr>
          <p:cNvPr id="376" name="Google Shape;376;p38">
            <a:extLst>
              <a:ext uri="{C183D7F6-B498-43B3-948B-1728B52AA6E4}">
                <adec:decorative xmlns:adec="http://schemas.microsoft.com/office/drawing/2017/decorative" val="1"/>
              </a:ext>
            </a:extLst>
          </p:cNvPr>
          <p:cNvGrpSpPr/>
          <p:nvPr/>
        </p:nvGrpSpPr>
        <p:grpSpPr>
          <a:xfrm>
            <a:off x="0" y="0"/>
            <a:ext cx="9144003" cy="5143500"/>
            <a:chOff x="0" y="0"/>
            <a:chExt cx="9144003" cy="5143500"/>
          </a:xfrm>
        </p:grpSpPr>
        <p:pic>
          <p:nvPicPr>
            <p:cNvPr id="377" name="Google Shape;377;p38" descr="Illustration d'une scène côtière avec des oursins dans une forêt de varech, des poissons comme un loup mangeant un oursin, des sébastes émettant des sons, un petit banc de poissons nageant, une baleine à bosse pénétrant dans une brèche et des épaulards émettant des clics d'écholocation. Des ondes sonores en mouvement proviennent de chacune de ces sources sonores vivantes."/>
            <p:cNvPicPr preferRelativeResize="0"/>
            <p:nvPr/>
          </p:nvPicPr>
          <p:blipFill>
            <a:blip r:embed="rId3">
              <a:alphaModFix/>
            </a:blip>
            <a:stretch>
              <a:fillRect/>
            </a:stretch>
          </p:blipFill>
          <p:spPr>
            <a:xfrm>
              <a:off x="0" y="0"/>
              <a:ext cx="9144003" cy="5143490"/>
            </a:xfrm>
            <a:prstGeom prst="rect">
              <a:avLst/>
            </a:prstGeom>
            <a:noFill/>
            <a:ln>
              <a:noFill/>
            </a:ln>
          </p:spPr>
        </p:pic>
        <p:sp>
          <p:nvSpPr>
            <p:cNvPr id="378" name="Google Shape;378;p38"/>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grpSp>
      <p:sp>
        <p:nvSpPr>
          <p:cNvPr id="379" name="Google Shape;379;p38"/>
          <p:cNvSpPr txBox="1">
            <a:spLocks noGrp="1"/>
          </p:cNvSpPr>
          <p:nvPr>
            <p:ph type="title" idx="4294967295"/>
          </p:nvPr>
        </p:nvSpPr>
        <p:spPr>
          <a:xfrm>
            <a:off x="284425" y="132225"/>
            <a:ext cx="4196300" cy="156963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00" b="0" i="0" u="none" strike="noStrike" kern="0" cap="none" spc="0" normalizeH="0" baseline="0" noProof="0" dirty="0">
                <a:ln>
                  <a:noFill/>
                </a:ln>
                <a:solidFill>
                  <a:schemeClr val="dk1"/>
                </a:solidFill>
                <a:effectLst/>
                <a:uLnTx/>
                <a:uFillTx/>
                <a:latin typeface="Nunito"/>
                <a:ea typeface="Nunito"/>
                <a:cs typeface="Nunito"/>
                <a:sym typeface="Nunito"/>
              </a:rPr>
              <a:t>Quels sont les sons </a:t>
            </a:r>
            <a:r>
              <a:rPr kumimoji="0" lang="fr-CA" sz="3000" b="1" i="0" u="none" strike="noStrike" kern="0" cap="none" spc="0" normalizeH="0" baseline="0" noProof="0" dirty="0">
                <a:ln>
                  <a:noFill/>
                </a:ln>
                <a:solidFill>
                  <a:schemeClr val="dk1"/>
                </a:solidFill>
                <a:effectLst/>
                <a:uLnTx/>
                <a:uFillTx/>
                <a:latin typeface="Nunito"/>
                <a:ea typeface="Nunito"/>
                <a:cs typeface="Nunito"/>
                <a:sym typeface="Nunito"/>
              </a:rPr>
              <a:t>vivants</a:t>
            </a:r>
            <a:r>
              <a:rPr kumimoji="0" lang="fr-CA" sz="3000" b="0" i="0" u="none" strike="noStrike" kern="0" cap="none" spc="0" normalizeH="0" baseline="0" noProof="0" dirty="0">
                <a:ln>
                  <a:noFill/>
                </a:ln>
                <a:solidFill>
                  <a:schemeClr val="dk1"/>
                </a:solidFill>
                <a:effectLst/>
                <a:uLnTx/>
                <a:uFillTx/>
                <a:latin typeface="Nunito"/>
                <a:ea typeface="Nunito"/>
                <a:cs typeface="Nunito"/>
                <a:sym typeface="Nunito"/>
              </a:rPr>
              <a:t> que les poissons entendent?</a:t>
            </a:r>
          </a:p>
        </p:txBody>
      </p:sp>
      <p:grpSp>
        <p:nvGrpSpPr>
          <p:cNvPr id="380" name="Google Shape;380;p38">
            <a:extLst>
              <a:ext uri="{C183D7F6-B498-43B3-948B-1728B52AA6E4}">
                <adec:decorative xmlns:adec="http://schemas.microsoft.com/office/drawing/2017/decorative" val="1"/>
              </a:ext>
            </a:extLst>
          </p:cNvPr>
          <p:cNvGrpSpPr/>
          <p:nvPr/>
        </p:nvGrpSpPr>
        <p:grpSpPr>
          <a:xfrm>
            <a:off x="-13700" y="1825400"/>
            <a:ext cx="1694024" cy="1620228"/>
            <a:chOff x="-13700" y="1825400"/>
            <a:chExt cx="1694024" cy="1620228"/>
          </a:xfrm>
        </p:grpSpPr>
        <p:sp>
          <p:nvSpPr>
            <p:cNvPr id="381" name="Google Shape;381;p38"/>
            <p:cNvSpPr/>
            <p:nvPr/>
          </p:nvSpPr>
          <p:spPr>
            <a:xfrm>
              <a:off x="258105" y="1825400"/>
              <a:ext cx="1422219" cy="415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Invertébrés</a:t>
              </a:r>
            </a:p>
          </p:txBody>
        </p:sp>
        <p:pic>
          <p:nvPicPr>
            <p:cNvPr id="382" name="Google Shape;382;p38"/>
            <p:cNvPicPr preferRelativeResize="0"/>
            <p:nvPr/>
          </p:nvPicPr>
          <p:blipFill>
            <a:blip r:embed="rId4">
              <a:alphaModFix amt="56000"/>
            </a:blip>
            <a:stretch>
              <a:fillRect/>
            </a:stretch>
          </p:blipFill>
          <p:spPr>
            <a:xfrm>
              <a:off x="-13700" y="2732327"/>
              <a:ext cx="673600" cy="713301"/>
            </a:xfrm>
            <a:prstGeom prst="rect">
              <a:avLst/>
            </a:prstGeom>
            <a:noFill/>
            <a:ln>
              <a:noFill/>
            </a:ln>
          </p:spPr>
        </p:pic>
      </p:grpSp>
      <p:grpSp>
        <p:nvGrpSpPr>
          <p:cNvPr id="383" name="Google Shape;383;p38">
            <a:extLst>
              <a:ext uri="{C183D7F6-B498-43B3-948B-1728B52AA6E4}">
                <adec:decorative xmlns:adec="http://schemas.microsoft.com/office/drawing/2017/decorative" val="1"/>
              </a:ext>
            </a:extLst>
          </p:cNvPr>
          <p:cNvGrpSpPr/>
          <p:nvPr/>
        </p:nvGrpSpPr>
        <p:grpSpPr>
          <a:xfrm>
            <a:off x="284425" y="3928900"/>
            <a:ext cx="1827150" cy="1564100"/>
            <a:chOff x="284425" y="3928900"/>
            <a:chExt cx="1827150" cy="1564100"/>
          </a:xfrm>
        </p:grpSpPr>
        <p:sp>
          <p:nvSpPr>
            <p:cNvPr id="384" name="Google Shape;384;p38"/>
            <p:cNvSpPr/>
            <p:nvPr/>
          </p:nvSpPr>
          <p:spPr>
            <a:xfrm>
              <a:off x="284425" y="3928900"/>
              <a:ext cx="1581445" cy="401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Alimentation</a:t>
              </a:r>
            </a:p>
          </p:txBody>
        </p:sp>
        <p:pic>
          <p:nvPicPr>
            <p:cNvPr id="385" name="Google Shape;385;p38"/>
            <p:cNvPicPr preferRelativeResize="0"/>
            <p:nvPr/>
          </p:nvPicPr>
          <p:blipFill>
            <a:blip r:embed="rId4">
              <a:alphaModFix amt="56000"/>
            </a:blip>
            <a:stretch>
              <a:fillRect/>
            </a:stretch>
          </p:blipFill>
          <p:spPr>
            <a:xfrm>
              <a:off x="1013875" y="4330606"/>
              <a:ext cx="1097700" cy="1162394"/>
            </a:xfrm>
            <a:prstGeom prst="rect">
              <a:avLst/>
            </a:prstGeom>
            <a:noFill/>
            <a:ln>
              <a:noFill/>
            </a:ln>
          </p:spPr>
        </p:pic>
      </p:grpSp>
      <p:grpSp>
        <p:nvGrpSpPr>
          <p:cNvPr id="386" name="Google Shape;386;p38">
            <a:extLst>
              <a:ext uri="{C183D7F6-B498-43B3-948B-1728B52AA6E4}">
                <adec:decorative xmlns:adec="http://schemas.microsoft.com/office/drawing/2017/decorative" val="1"/>
              </a:ext>
            </a:extLst>
          </p:cNvPr>
          <p:cNvGrpSpPr/>
          <p:nvPr/>
        </p:nvGrpSpPr>
        <p:grpSpPr>
          <a:xfrm>
            <a:off x="1052613" y="1938812"/>
            <a:ext cx="3936815" cy="1473139"/>
            <a:chOff x="1084197" y="1938812"/>
            <a:chExt cx="3266015" cy="1473139"/>
          </a:xfrm>
        </p:grpSpPr>
        <p:sp>
          <p:nvSpPr>
            <p:cNvPr id="387" name="Google Shape;387;p38"/>
            <p:cNvSpPr/>
            <p:nvPr/>
          </p:nvSpPr>
          <p:spPr>
            <a:xfrm>
              <a:off x="2669949" y="1938812"/>
              <a:ext cx="1680263" cy="1237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Sons d’accouplement, d’avertissement, de détresse</a:t>
              </a:r>
            </a:p>
          </p:txBody>
        </p:sp>
        <p:pic>
          <p:nvPicPr>
            <p:cNvPr id="388" name="Google Shape;388;p38"/>
            <p:cNvPicPr preferRelativeResize="0"/>
            <p:nvPr/>
          </p:nvPicPr>
          <p:blipFill rotWithShape="1">
            <a:blip r:embed="rId4">
              <a:alphaModFix amt="56000"/>
            </a:blip>
            <a:srcRect l="17537" t="45705" r="9660"/>
            <a:stretch/>
          </p:blipFill>
          <p:spPr>
            <a:xfrm rot="5860038">
              <a:off x="944483" y="2222784"/>
              <a:ext cx="1328881" cy="1049453"/>
            </a:xfrm>
            <a:prstGeom prst="triangle">
              <a:avLst>
                <a:gd name="adj" fmla="val 50000"/>
              </a:avLst>
            </a:prstGeom>
            <a:noFill/>
            <a:ln>
              <a:noFill/>
            </a:ln>
          </p:spPr>
        </p:pic>
      </p:grpSp>
      <p:grpSp>
        <p:nvGrpSpPr>
          <p:cNvPr id="389" name="Google Shape;389;p38">
            <a:extLst>
              <a:ext uri="{C183D7F6-B498-43B3-948B-1728B52AA6E4}">
                <adec:decorative xmlns:adec="http://schemas.microsoft.com/office/drawing/2017/decorative" val="1"/>
              </a:ext>
            </a:extLst>
          </p:cNvPr>
          <p:cNvGrpSpPr/>
          <p:nvPr/>
        </p:nvGrpSpPr>
        <p:grpSpPr>
          <a:xfrm>
            <a:off x="2777125" y="3445631"/>
            <a:ext cx="1399459" cy="1451420"/>
            <a:chOff x="2777125" y="3445631"/>
            <a:chExt cx="1399459" cy="1451420"/>
          </a:xfrm>
        </p:grpSpPr>
        <p:sp>
          <p:nvSpPr>
            <p:cNvPr id="390" name="Google Shape;390;p38"/>
            <p:cNvSpPr/>
            <p:nvPr/>
          </p:nvSpPr>
          <p:spPr>
            <a:xfrm>
              <a:off x="3299663" y="4495351"/>
              <a:ext cx="876921" cy="401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Nage</a:t>
              </a:r>
            </a:p>
          </p:txBody>
        </p:sp>
        <p:pic>
          <p:nvPicPr>
            <p:cNvPr id="391" name="Google Shape;391;p38"/>
            <p:cNvPicPr preferRelativeResize="0"/>
            <p:nvPr/>
          </p:nvPicPr>
          <p:blipFill>
            <a:blip r:embed="rId4">
              <a:alphaModFix amt="56000"/>
            </a:blip>
            <a:stretch>
              <a:fillRect/>
            </a:stretch>
          </p:blipFill>
          <p:spPr>
            <a:xfrm>
              <a:off x="2777125" y="3445631"/>
              <a:ext cx="1097700" cy="1162394"/>
            </a:xfrm>
            <a:prstGeom prst="rect">
              <a:avLst/>
            </a:prstGeom>
            <a:noFill/>
            <a:ln>
              <a:noFill/>
            </a:ln>
          </p:spPr>
        </p:pic>
      </p:grpSp>
      <p:grpSp>
        <p:nvGrpSpPr>
          <p:cNvPr id="392" name="Google Shape;392;p38">
            <a:extLst>
              <a:ext uri="{C183D7F6-B498-43B3-948B-1728B52AA6E4}">
                <adec:decorative xmlns:adec="http://schemas.microsoft.com/office/drawing/2017/decorative" val="1"/>
              </a:ext>
            </a:extLst>
          </p:cNvPr>
          <p:cNvGrpSpPr/>
          <p:nvPr/>
        </p:nvGrpSpPr>
        <p:grpSpPr>
          <a:xfrm>
            <a:off x="4387660" y="827902"/>
            <a:ext cx="2316865" cy="1701823"/>
            <a:chOff x="4387660" y="827902"/>
            <a:chExt cx="2316865" cy="1701823"/>
          </a:xfrm>
        </p:grpSpPr>
        <p:sp>
          <p:nvSpPr>
            <p:cNvPr id="393" name="Google Shape;393;p38"/>
            <p:cNvSpPr/>
            <p:nvPr/>
          </p:nvSpPr>
          <p:spPr>
            <a:xfrm>
              <a:off x="4387660" y="827902"/>
              <a:ext cx="1697829" cy="887884"/>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Sauts et claquements de queue</a:t>
              </a:r>
            </a:p>
          </p:txBody>
        </p:sp>
        <p:pic>
          <p:nvPicPr>
            <p:cNvPr id="394" name="Google Shape;394;p38"/>
            <p:cNvPicPr preferRelativeResize="0"/>
            <p:nvPr/>
          </p:nvPicPr>
          <p:blipFill rotWithShape="1">
            <a:blip r:embed="rId4">
              <a:alphaModFix amt="56000"/>
            </a:blip>
            <a:srcRect t="52079"/>
            <a:stretch/>
          </p:blipFill>
          <p:spPr>
            <a:xfrm>
              <a:off x="5606825" y="1972700"/>
              <a:ext cx="1097700" cy="557025"/>
            </a:xfrm>
            <a:prstGeom prst="rect">
              <a:avLst/>
            </a:prstGeom>
            <a:noFill/>
            <a:ln>
              <a:noFill/>
            </a:ln>
          </p:spPr>
        </p:pic>
      </p:grpSp>
      <p:grpSp>
        <p:nvGrpSpPr>
          <p:cNvPr id="395" name="Google Shape;395;p38">
            <a:extLst>
              <a:ext uri="{C183D7F6-B498-43B3-948B-1728B52AA6E4}">
                <adec:decorative xmlns:adec="http://schemas.microsoft.com/office/drawing/2017/decorative" val="1"/>
              </a:ext>
            </a:extLst>
          </p:cNvPr>
          <p:cNvGrpSpPr/>
          <p:nvPr/>
        </p:nvGrpSpPr>
        <p:grpSpPr>
          <a:xfrm>
            <a:off x="7037294" y="2240950"/>
            <a:ext cx="1918256" cy="1848406"/>
            <a:chOff x="7037294" y="2240950"/>
            <a:chExt cx="1918256" cy="1848406"/>
          </a:xfrm>
        </p:grpSpPr>
        <p:sp>
          <p:nvSpPr>
            <p:cNvPr id="396" name="Google Shape;396;p38"/>
            <p:cNvSpPr/>
            <p:nvPr/>
          </p:nvSpPr>
          <p:spPr>
            <a:xfrm>
              <a:off x="7037294" y="2240950"/>
              <a:ext cx="1918256" cy="401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latin typeface="Nunito"/>
                  <a:ea typeface="Nunito"/>
                  <a:cs typeface="Nunito"/>
                  <a:sym typeface="Nunito"/>
                </a:rPr>
                <a:t>Écholocalisation</a:t>
              </a:r>
            </a:p>
          </p:txBody>
        </p:sp>
        <p:pic>
          <p:nvPicPr>
            <p:cNvPr id="397" name="Google Shape;397;p38"/>
            <p:cNvPicPr preferRelativeResize="0"/>
            <p:nvPr/>
          </p:nvPicPr>
          <p:blipFill rotWithShape="1">
            <a:blip r:embed="rId4">
              <a:alphaModFix amt="56000"/>
            </a:blip>
            <a:srcRect l="17537" t="45705" r="9660"/>
            <a:stretch/>
          </p:blipFill>
          <p:spPr>
            <a:xfrm rot="-6863361">
              <a:off x="7468405" y="2900210"/>
              <a:ext cx="1328780" cy="1049512"/>
            </a:xfrm>
            <a:prstGeom prst="triangle">
              <a:avLst>
                <a:gd name="adj" fmla="val 50000"/>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01"/>
        <p:cNvGrpSpPr/>
        <p:nvPr/>
      </p:nvGrpSpPr>
      <p:grpSpPr>
        <a:xfrm>
          <a:off x="0" y="0"/>
          <a:ext cx="0" cy="0"/>
          <a:chOff x="0" y="0"/>
          <a:chExt cx="0" cy="0"/>
        </a:xfrm>
      </p:grpSpPr>
      <p:sp>
        <p:nvSpPr>
          <p:cNvPr id="402" name="Google Shape;402;p39"/>
          <p:cNvSpPr txBox="1">
            <a:spLocks noGrp="1"/>
          </p:cNvSpPr>
          <p:nvPr>
            <p:ph type="title" idx="4294967295"/>
          </p:nvPr>
        </p:nvSpPr>
        <p:spPr>
          <a:xfrm>
            <a:off x="311701" y="140224"/>
            <a:ext cx="5236484" cy="934813"/>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Pourquoi les poissons ne ressemblent-ils pas à cela?</a:t>
            </a:r>
          </a:p>
        </p:txBody>
      </p:sp>
      <p:pic>
        <p:nvPicPr>
          <p:cNvPr id="403" name="Google Shape;403;p39" descr="Illustration d'un poisson avec une oreille humaine sur le côté de la tête."/>
          <p:cNvPicPr preferRelativeResize="0"/>
          <p:nvPr/>
        </p:nvPicPr>
        <p:blipFill>
          <a:blip r:embed="rId3">
            <a:alphaModFix/>
          </a:blip>
          <a:stretch>
            <a:fillRect/>
          </a:stretch>
        </p:blipFill>
        <p:spPr>
          <a:xfrm>
            <a:off x="1441100" y="1217625"/>
            <a:ext cx="5861427" cy="3703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07"/>
        <p:cNvGrpSpPr/>
        <p:nvPr/>
      </p:nvGrpSpPr>
      <p:grpSpPr>
        <a:xfrm>
          <a:off x="0" y="0"/>
          <a:ext cx="0" cy="0"/>
          <a:chOff x="0" y="0"/>
          <a:chExt cx="0" cy="0"/>
        </a:xfrm>
      </p:grpSpPr>
      <p:sp>
        <p:nvSpPr>
          <p:cNvPr id="408" name="Google Shape;408;p40"/>
          <p:cNvSpPr txBox="1">
            <a:spLocks noGrp="1"/>
          </p:cNvSpPr>
          <p:nvPr>
            <p:ph type="title" idx="4294967295"/>
          </p:nvPr>
        </p:nvSpPr>
        <p:spPr>
          <a:xfrm>
            <a:off x="311699" y="140225"/>
            <a:ext cx="8535739"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Les poissons ont des otolithes pour entendre</a:t>
            </a:r>
          </a:p>
        </p:txBody>
      </p:sp>
      <p:grpSp>
        <p:nvGrpSpPr>
          <p:cNvPr id="10" name="Group 9" descr="Un diagramme de l'anatomie du poisson présentant l'otolithe dans l'oreille interne, près du cerveau.">
            <a:extLst>
              <a:ext uri="{FF2B5EF4-FFF2-40B4-BE49-F238E27FC236}">
                <a16:creationId xmlns:a16="http://schemas.microsoft.com/office/drawing/2014/main" id="{4AA6E59A-68BD-BF38-B144-73E7DBEBF0B0}"/>
              </a:ext>
            </a:extLst>
          </p:cNvPr>
          <p:cNvGrpSpPr/>
          <p:nvPr/>
        </p:nvGrpSpPr>
        <p:grpSpPr>
          <a:xfrm>
            <a:off x="706104" y="1423463"/>
            <a:ext cx="4022013" cy="3038700"/>
            <a:chOff x="706104" y="1423463"/>
            <a:chExt cx="4022013" cy="3038700"/>
          </a:xfrm>
        </p:grpSpPr>
        <p:pic>
          <p:nvPicPr>
            <p:cNvPr id="409" name="Google Shape;409;p40" descr="Un diagramme de l'anatomie du poisson présentant l'otolithe dans l'oreille interne, près du cerveau."/>
            <p:cNvPicPr preferRelativeResize="0"/>
            <p:nvPr/>
          </p:nvPicPr>
          <p:blipFill rotWithShape="1">
            <a:blip r:embed="rId3">
              <a:alphaModFix/>
            </a:blip>
            <a:srcRect l="17473" t="12734" r="14720" b="11507"/>
            <a:stretch/>
          </p:blipFill>
          <p:spPr>
            <a:xfrm>
              <a:off x="706104" y="1423463"/>
              <a:ext cx="3898200" cy="3038700"/>
            </a:xfrm>
            <a:prstGeom prst="roundRect">
              <a:avLst>
                <a:gd name="adj" fmla="val 16667"/>
              </a:avLst>
            </a:prstGeom>
            <a:noFill/>
            <a:ln>
              <a:noFill/>
            </a:ln>
          </p:spPr>
        </p:pic>
        <p:sp>
          <p:nvSpPr>
            <p:cNvPr id="2" name="Rectangle 1">
              <a:extLst>
                <a:ext uri="{FF2B5EF4-FFF2-40B4-BE49-F238E27FC236}">
                  <a16:creationId xmlns:a16="http://schemas.microsoft.com/office/drawing/2014/main" id="{E2C78F4B-020A-89C7-1C72-0BE29D866E72}"/>
                </a:ext>
              </a:extLst>
            </p:cNvPr>
            <p:cNvSpPr/>
            <p:nvPr/>
          </p:nvSpPr>
          <p:spPr>
            <a:xfrm>
              <a:off x="4021985" y="1938803"/>
              <a:ext cx="330009" cy="2062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0B5122A-678A-8244-C1CC-1C6D740ECC45}"/>
                </a:ext>
              </a:extLst>
            </p:cNvPr>
            <p:cNvSpPr/>
            <p:nvPr/>
          </p:nvSpPr>
          <p:spPr>
            <a:xfrm>
              <a:off x="2971227" y="3479406"/>
              <a:ext cx="397615" cy="2062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9E19A6A-7699-BF8A-E830-34A1413C47DE}"/>
                </a:ext>
              </a:extLst>
            </p:cNvPr>
            <p:cNvSpPr/>
            <p:nvPr/>
          </p:nvSpPr>
          <p:spPr>
            <a:xfrm>
              <a:off x="930442" y="2843561"/>
              <a:ext cx="563821" cy="1338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410;p40">
              <a:extLst>
                <a:ext uri="{FF2B5EF4-FFF2-40B4-BE49-F238E27FC236}">
                  <a16:creationId xmlns:a16="http://schemas.microsoft.com/office/drawing/2014/main" id="{98320981-65E9-A14C-B13A-5AEC9B4B5C6B}"/>
                </a:ext>
              </a:extLst>
            </p:cNvPr>
            <p:cNvSpPr txBox="1">
              <a:spLocks/>
            </p:cNvSpPr>
            <p:nvPr/>
          </p:nvSpPr>
          <p:spPr>
            <a:xfrm>
              <a:off x="3952366" y="1773490"/>
              <a:ext cx="775751" cy="507801"/>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00000"/>
                </a:lnSpc>
                <a:buFont typeface="Arial"/>
                <a:buNone/>
              </a:pPr>
              <a:r>
                <a:rPr lang="fr-CA" sz="1050" dirty="0">
                  <a:solidFill>
                    <a:schemeClr val="tx1"/>
                  </a:solidFill>
                  <a:latin typeface="+mj-lt"/>
                  <a:ea typeface="Nunito"/>
                  <a:cs typeface="Nunito"/>
                  <a:sym typeface="Nunito"/>
                </a:rPr>
                <a:t>Le cerveau</a:t>
              </a:r>
              <a:endParaRPr lang="fr-CA" sz="1050" u="sng" dirty="0">
                <a:solidFill>
                  <a:schemeClr val="tx1"/>
                </a:solidFill>
                <a:latin typeface="+mj-lt"/>
                <a:ea typeface="Nunito"/>
                <a:cs typeface="Nunito"/>
                <a:sym typeface="Nunito"/>
                <a:hlinkClick r:id="rId4">
                  <a:extLst>
                    <a:ext uri="{A12FA001-AC4F-418D-AE19-62706E023703}">
                      <ahyp:hlinkClr xmlns:ahyp="http://schemas.microsoft.com/office/drawing/2018/hyperlinkcolor" val="tx"/>
                    </a:ext>
                  </a:extLst>
                </a:hlinkClick>
              </a:endParaRPr>
            </a:p>
          </p:txBody>
        </p:sp>
        <p:sp>
          <p:nvSpPr>
            <p:cNvPr id="6" name="Google Shape;410;p40">
              <a:extLst>
                <a:ext uri="{FF2B5EF4-FFF2-40B4-BE49-F238E27FC236}">
                  <a16:creationId xmlns:a16="http://schemas.microsoft.com/office/drawing/2014/main" id="{EB61A314-624F-628D-6309-3A5C8A99C1F0}"/>
                </a:ext>
              </a:extLst>
            </p:cNvPr>
            <p:cNvSpPr txBox="1">
              <a:spLocks/>
            </p:cNvSpPr>
            <p:nvPr/>
          </p:nvSpPr>
          <p:spPr>
            <a:xfrm>
              <a:off x="2901608" y="3348730"/>
              <a:ext cx="941622" cy="438551"/>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50000"/>
                </a:lnSpc>
                <a:buFont typeface="Arial"/>
                <a:buNone/>
              </a:pPr>
              <a:r>
                <a:rPr lang="fr-CA" sz="1050" dirty="0">
                  <a:solidFill>
                    <a:schemeClr val="tx1"/>
                  </a:solidFill>
                  <a:latin typeface="+mj-lt"/>
                  <a:ea typeface="Nunito"/>
                  <a:cs typeface="Nunito"/>
                  <a:sym typeface="Nunito"/>
                </a:rPr>
                <a:t>L’otolithe</a:t>
              </a:r>
              <a:endParaRPr lang="fr-CA" sz="1050" u="sng" dirty="0">
                <a:solidFill>
                  <a:schemeClr val="tx1"/>
                </a:solidFill>
                <a:latin typeface="+mj-lt"/>
                <a:ea typeface="Nunito"/>
                <a:cs typeface="Nunito"/>
                <a:sym typeface="Nunito"/>
                <a:hlinkClick r:id="rId4">
                  <a:extLst>
                    <a:ext uri="{A12FA001-AC4F-418D-AE19-62706E023703}">
                      <ahyp:hlinkClr xmlns:ahyp="http://schemas.microsoft.com/office/drawing/2018/hyperlinkcolor" val="tx"/>
                    </a:ext>
                  </a:extLst>
                </a:hlinkClick>
              </a:endParaRPr>
            </a:p>
          </p:txBody>
        </p:sp>
        <p:sp>
          <p:nvSpPr>
            <p:cNvPr id="9" name="Google Shape;410;p40">
              <a:extLst>
                <a:ext uri="{FF2B5EF4-FFF2-40B4-BE49-F238E27FC236}">
                  <a16:creationId xmlns:a16="http://schemas.microsoft.com/office/drawing/2014/main" id="{E67B106B-5D61-797A-11D4-1A1754997EA2}"/>
                </a:ext>
              </a:extLst>
            </p:cNvPr>
            <p:cNvSpPr txBox="1">
              <a:spLocks/>
            </p:cNvSpPr>
            <p:nvPr/>
          </p:nvSpPr>
          <p:spPr>
            <a:xfrm>
              <a:off x="807149" y="2679139"/>
              <a:ext cx="1113471" cy="42701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50000"/>
                </a:lnSpc>
                <a:buFont typeface="Arial"/>
                <a:buNone/>
              </a:pPr>
              <a:r>
                <a:rPr lang="fr-CA" sz="1050" dirty="0">
                  <a:solidFill>
                    <a:schemeClr val="tx1"/>
                  </a:solidFill>
                  <a:latin typeface="+mj-lt"/>
                  <a:ea typeface="Nunito"/>
                  <a:cs typeface="Nunito"/>
                  <a:sym typeface="Nunito"/>
                </a:rPr>
                <a:t>L’oreille interne</a:t>
              </a:r>
              <a:endParaRPr lang="fr-CA" sz="1050" u="sng" dirty="0">
                <a:solidFill>
                  <a:schemeClr val="tx1"/>
                </a:solidFill>
                <a:latin typeface="+mj-lt"/>
                <a:ea typeface="Nunito"/>
                <a:cs typeface="Nunito"/>
                <a:sym typeface="Nunito"/>
                <a:hlinkClick r:id="rId4">
                  <a:extLst>
                    <a:ext uri="{A12FA001-AC4F-418D-AE19-62706E023703}">
                      <ahyp:hlinkClr xmlns:ahyp="http://schemas.microsoft.com/office/drawing/2018/hyperlinkcolor" val="tx"/>
                    </a:ext>
                  </a:extLst>
                </a:hlinkClick>
              </a:endParaRPr>
            </a:p>
          </p:txBody>
        </p:sp>
      </p:grpSp>
      <p:sp>
        <p:nvSpPr>
          <p:cNvPr id="410" name="Google Shape;410;p40"/>
          <p:cNvSpPr txBox="1">
            <a:spLocks noGrp="1"/>
          </p:cNvSpPr>
          <p:nvPr>
            <p:ph type="body" idx="4294967295"/>
          </p:nvPr>
        </p:nvSpPr>
        <p:spPr>
          <a:xfrm>
            <a:off x="1700150" y="4361825"/>
            <a:ext cx="1910100" cy="438551"/>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100" dirty="0">
                <a:solidFill>
                  <a:srgbClr val="999999"/>
                </a:solidFill>
                <a:latin typeface="Nunito"/>
                <a:ea typeface="Nunito"/>
                <a:cs typeface="Nunito"/>
                <a:sym typeface="Nunito"/>
              </a:rPr>
              <a:t>Modifié de </a:t>
            </a:r>
            <a:r>
              <a:rPr lang="fr-CA" sz="11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Off the Scale</a:t>
            </a:r>
          </a:p>
        </p:txBody>
      </p:sp>
      <p:sp>
        <p:nvSpPr>
          <p:cNvPr id="411" name="Google Shape;411;p40"/>
          <p:cNvSpPr txBox="1"/>
          <p:nvPr/>
        </p:nvSpPr>
        <p:spPr>
          <a:xfrm>
            <a:off x="5253774" y="1224275"/>
            <a:ext cx="31938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400" b="1" u="sng" dirty="0">
                <a:solidFill>
                  <a:schemeClr val="dk1"/>
                </a:solidFill>
                <a:latin typeface="Nunito"/>
                <a:ea typeface="Nunito"/>
                <a:cs typeface="Nunito"/>
                <a:sym typeface="Nunito"/>
              </a:rPr>
              <a:t>Otolithes</a:t>
            </a:r>
            <a:r>
              <a:rPr lang="fr-CA" sz="2400" dirty="0">
                <a:solidFill>
                  <a:schemeClr val="dk1"/>
                </a:solidFill>
                <a:latin typeface="Nunito"/>
                <a:ea typeface="Nunito"/>
                <a:cs typeface="Nunito"/>
                <a:sym typeface="Nunito"/>
              </a:rPr>
              <a:t> de sardine</a:t>
            </a:r>
          </a:p>
        </p:txBody>
      </p:sp>
      <p:pic>
        <p:nvPicPr>
          <p:cNvPr id="412" name="Google Shape;412;p40" descr="Un otolithe droit et gauche extrait d’une sardine et observé au microscope."/>
          <p:cNvPicPr preferRelativeResize="0"/>
          <p:nvPr/>
        </p:nvPicPr>
        <p:blipFill rotWithShape="1">
          <a:blip r:embed="rId5">
            <a:alphaModFix/>
          </a:blip>
          <a:srcRect l="8446" t="10869" r="7927" b="4147"/>
          <a:stretch/>
        </p:blipFill>
        <p:spPr>
          <a:xfrm>
            <a:off x="5253700" y="1762175"/>
            <a:ext cx="3193800" cy="2545200"/>
          </a:xfrm>
          <a:prstGeom prst="roundRect">
            <a:avLst>
              <a:gd name="adj" fmla="val 16667"/>
            </a:avLst>
          </a:prstGeom>
          <a:noFill/>
          <a:ln>
            <a:noFill/>
          </a:ln>
        </p:spPr>
      </p:pic>
      <p:sp>
        <p:nvSpPr>
          <p:cNvPr id="413" name="Google Shape;413;p40"/>
          <p:cNvSpPr txBox="1">
            <a:spLocks noGrp="1"/>
          </p:cNvSpPr>
          <p:nvPr>
            <p:ph type="body" idx="4294967295"/>
          </p:nvPr>
        </p:nvSpPr>
        <p:spPr>
          <a:xfrm>
            <a:off x="6057925" y="4231175"/>
            <a:ext cx="1700400" cy="438551"/>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100">
                <a:solidFill>
                  <a:srgbClr val="999999"/>
                </a:solidFill>
                <a:latin typeface="Nunito"/>
                <a:ea typeface="Nunito"/>
                <a:cs typeface="Nunito"/>
                <a:sym typeface="Nunito"/>
              </a:rPr>
              <a:t>Juanes Lab, UVic, 2022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17"/>
        <p:cNvGrpSpPr/>
        <p:nvPr/>
      </p:nvGrpSpPr>
      <p:grpSpPr>
        <a:xfrm>
          <a:off x="0" y="0"/>
          <a:ext cx="0" cy="0"/>
          <a:chOff x="0" y="0"/>
          <a:chExt cx="0" cy="0"/>
        </a:xfrm>
      </p:grpSpPr>
      <p:grpSp>
        <p:nvGrpSpPr>
          <p:cNvPr id="418" name="Google Shape;418;p41">
            <a:extLst>
              <a:ext uri="{C183D7F6-B498-43B3-948B-1728B52AA6E4}">
                <adec:decorative xmlns:adec="http://schemas.microsoft.com/office/drawing/2017/decorative" val="1"/>
              </a:ext>
            </a:extLst>
          </p:cNvPr>
          <p:cNvGrpSpPr/>
          <p:nvPr/>
        </p:nvGrpSpPr>
        <p:grpSpPr>
          <a:xfrm>
            <a:off x="0" y="0"/>
            <a:ext cx="9144003" cy="5143501"/>
            <a:chOff x="0" y="0"/>
            <a:chExt cx="9144003" cy="5143501"/>
          </a:xfrm>
        </p:grpSpPr>
        <p:pic>
          <p:nvPicPr>
            <p:cNvPr id="419" name="Google Shape;419;p41" descr="An illustration of a coastal scene with a plainfin midshipman emitting sound waves."/>
            <p:cNvPicPr preferRelativeResize="0"/>
            <p:nvPr/>
          </p:nvPicPr>
          <p:blipFill rotWithShape="1">
            <a:blip r:embed="rId3">
              <a:alphaModFix/>
            </a:blip>
            <a:srcRect r="10338" b="10338"/>
            <a:stretch/>
          </p:blipFill>
          <p:spPr>
            <a:xfrm>
              <a:off x="0" y="0"/>
              <a:ext cx="9144003" cy="5143501"/>
            </a:xfrm>
            <a:prstGeom prst="rect">
              <a:avLst/>
            </a:prstGeom>
            <a:noFill/>
            <a:ln>
              <a:noFill/>
            </a:ln>
          </p:spPr>
        </p:pic>
        <p:sp>
          <p:nvSpPr>
            <p:cNvPr id="420" name="Google Shape;420;p41"/>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grpSp>
      <p:sp>
        <p:nvSpPr>
          <p:cNvPr id="421" name="Google Shape;421;p41"/>
          <p:cNvSpPr txBox="1">
            <a:spLocks noGrp="1"/>
          </p:cNvSpPr>
          <p:nvPr>
            <p:ph type="title"/>
          </p:nvPr>
        </p:nvSpPr>
        <p:spPr>
          <a:xfrm>
            <a:off x="311699" y="140225"/>
            <a:ext cx="2740419"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Une énigme ...</a:t>
            </a:r>
          </a:p>
        </p:txBody>
      </p:sp>
      <p:pic>
        <p:nvPicPr>
          <p:cNvPr id="422" name="Google Shape;422;p41" descr="Illustration d'un pilotin tacheté émettant des ondes sonores."/>
          <p:cNvPicPr preferRelativeResize="0"/>
          <p:nvPr/>
        </p:nvPicPr>
        <p:blipFill>
          <a:blip r:embed="rId4">
            <a:alphaModFix/>
          </a:blip>
          <a:stretch>
            <a:fillRect/>
          </a:stretch>
        </p:blipFill>
        <p:spPr>
          <a:xfrm flipH="1">
            <a:off x="586849" y="3309200"/>
            <a:ext cx="3102000" cy="1656900"/>
          </a:xfrm>
          <a:prstGeom prst="flowChartManualInput">
            <a:avLst/>
          </a:prstGeom>
          <a:noFill/>
          <a:ln>
            <a:noFill/>
          </a:ln>
        </p:spPr>
      </p:pic>
      <p:sp>
        <p:nvSpPr>
          <p:cNvPr id="423" name="Google Shape;423;p41">
            <a:extLst>
              <a:ext uri="{C183D7F6-B498-43B3-948B-1728B52AA6E4}">
                <adec:decorative xmlns:adec="http://schemas.microsoft.com/office/drawing/2017/decorative" val="1"/>
              </a:ext>
            </a:extLst>
          </p:cNvPr>
          <p:cNvSpPr/>
          <p:nvPr/>
        </p:nvSpPr>
        <p:spPr>
          <a:xfrm>
            <a:off x="2532979" y="2346445"/>
            <a:ext cx="6450384" cy="1334074"/>
          </a:xfrm>
          <a:prstGeom prst="wedgeRoundRectCallout">
            <a:avLst>
              <a:gd name="adj1" fmla="val -34456"/>
              <a:gd name="adj2" fmla="val 69018"/>
              <a:gd name="adj3"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1"/>
          <p:cNvSpPr txBox="1"/>
          <p:nvPr/>
        </p:nvSpPr>
        <p:spPr>
          <a:xfrm>
            <a:off x="2532980" y="2346446"/>
            <a:ext cx="6450384" cy="1274084"/>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CA" sz="1600" dirty="0">
                <a:solidFill>
                  <a:schemeClr val="dk1"/>
                </a:solidFill>
                <a:latin typeface="Nunito"/>
                <a:ea typeface="Nunito"/>
                <a:cs typeface="Nunito"/>
                <a:sym typeface="Nunito"/>
              </a:rPr>
              <a:t>Un pousse sur terre, avec des branches et des feuilles</a:t>
            </a:r>
          </a:p>
          <a:p>
            <a:pPr marL="0" lvl="0" indent="0" algn="l" rtl="0">
              <a:lnSpc>
                <a:spcPct val="115000"/>
              </a:lnSpc>
              <a:spcBef>
                <a:spcPts val="0"/>
              </a:spcBef>
              <a:spcAft>
                <a:spcPts val="0"/>
              </a:spcAft>
              <a:buNone/>
            </a:pPr>
            <a:r>
              <a:rPr lang="fr-CA" sz="1600" dirty="0">
                <a:solidFill>
                  <a:schemeClr val="dk1"/>
                </a:solidFill>
                <a:latin typeface="Nunito"/>
                <a:ea typeface="Nunito"/>
                <a:cs typeface="Nunito"/>
                <a:sym typeface="Nunito"/>
              </a:rPr>
              <a:t>L’autre a des écailles et nage dans la mer</a:t>
            </a:r>
          </a:p>
          <a:p>
            <a:pPr marL="0" lvl="0" indent="0" algn="l" rtl="0">
              <a:lnSpc>
                <a:spcPct val="115000"/>
              </a:lnSpc>
              <a:spcBef>
                <a:spcPts val="0"/>
              </a:spcBef>
              <a:spcAft>
                <a:spcPts val="0"/>
              </a:spcAft>
              <a:buNone/>
            </a:pPr>
            <a:r>
              <a:rPr lang="fr-CA" sz="1600" dirty="0">
                <a:solidFill>
                  <a:schemeClr val="dk1"/>
                </a:solidFill>
                <a:latin typeface="Nunito"/>
                <a:ea typeface="Nunito"/>
                <a:cs typeface="Nunito"/>
                <a:sym typeface="Nunito"/>
              </a:rPr>
              <a:t>Comment ces organismes, aussi différents soient-ils,</a:t>
            </a:r>
          </a:p>
          <a:p>
            <a:pPr marL="0" lvl="0" indent="0" algn="l" rtl="0">
              <a:lnSpc>
                <a:spcPct val="115000"/>
              </a:lnSpc>
              <a:spcBef>
                <a:spcPts val="0"/>
              </a:spcBef>
              <a:spcAft>
                <a:spcPts val="0"/>
              </a:spcAft>
              <a:buNone/>
            </a:pPr>
            <a:r>
              <a:rPr lang="fr-CA" sz="1600" dirty="0">
                <a:solidFill>
                  <a:schemeClr val="dk1"/>
                </a:solidFill>
                <a:latin typeface="Nunito"/>
                <a:ea typeface="Nunito"/>
                <a:cs typeface="Nunito"/>
                <a:sym typeface="Nunito"/>
              </a:rPr>
              <a:t>Peuvent-ils être étudiés de la même manière, en </a:t>
            </a:r>
            <a:r>
              <a:rPr lang="fr-CA" sz="1600" b="1" dirty="0">
                <a:solidFill>
                  <a:schemeClr val="dk1"/>
                </a:solidFill>
                <a:latin typeface="Nunito"/>
                <a:ea typeface="Nunito"/>
                <a:cs typeface="Nunito"/>
                <a:sym typeface="Nunito"/>
              </a:rPr>
              <a:t>comptant</a:t>
            </a:r>
            <a:r>
              <a:rPr lang="fr-CA" sz="1600" dirty="0">
                <a:solidFill>
                  <a:schemeClr val="dk1"/>
                </a:solidFill>
                <a:latin typeface="Nunito"/>
                <a:ea typeface="Nunito"/>
                <a:cs typeface="Nunito"/>
                <a:sym typeface="Nunito"/>
              </a:rPr>
              <a:t> 1, 2, 3...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28"/>
        <p:cNvGrpSpPr/>
        <p:nvPr/>
      </p:nvGrpSpPr>
      <p:grpSpPr>
        <a:xfrm>
          <a:off x="0" y="0"/>
          <a:ext cx="0" cy="0"/>
          <a:chOff x="0" y="0"/>
          <a:chExt cx="0" cy="0"/>
        </a:xfrm>
      </p:grpSpPr>
      <p:sp>
        <p:nvSpPr>
          <p:cNvPr id="5" name="Google Shape;421;p41">
            <a:extLst>
              <a:ext uri="{FF2B5EF4-FFF2-40B4-BE49-F238E27FC236}">
                <a16:creationId xmlns:a16="http://schemas.microsoft.com/office/drawing/2014/main" id="{AD17A98F-92DC-0A71-0C62-DBE015E6ED63}"/>
              </a:ext>
            </a:extLst>
          </p:cNvPr>
          <p:cNvSpPr txBox="1">
            <a:spLocks noGrp="1"/>
          </p:cNvSpPr>
          <p:nvPr>
            <p:ph type="title"/>
          </p:nvPr>
        </p:nvSpPr>
        <p:spPr>
          <a:xfrm>
            <a:off x="311699" y="140225"/>
            <a:ext cx="2740419"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Une énigme ...</a:t>
            </a:r>
          </a:p>
        </p:txBody>
      </p:sp>
      <p:sp>
        <p:nvSpPr>
          <p:cNvPr id="430" name="Google Shape;430;p42"/>
          <p:cNvSpPr txBox="1"/>
          <p:nvPr/>
        </p:nvSpPr>
        <p:spPr>
          <a:xfrm>
            <a:off x="311700" y="936073"/>
            <a:ext cx="8763300" cy="9540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500" b="1" dirty="0">
                <a:latin typeface="Nunito"/>
                <a:ea typeface="Nunito"/>
                <a:cs typeface="Nunito"/>
                <a:sym typeface="Nunito"/>
              </a:rPr>
              <a:t>Réponse à l’énigme</a:t>
            </a:r>
            <a:r>
              <a:rPr lang="fr-CA" sz="2500" dirty="0">
                <a:latin typeface="Nunito"/>
                <a:ea typeface="Nunito"/>
                <a:cs typeface="Nunito"/>
                <a:sym typeface="Nunito"/>
              </a:rPr>
              <a:t> : les </a:t>
            </a:r>
            <a:r>
              <a:rPr lang="fr-CA" sz="2500" b="1" u="sng" dirty="0">
                <a:latin typeface="Nunito"/>
                <a:ea typeface="Nunito"/>
                <a:cs typeface="Nunito"/>
                <a:sym typeface="Nunito"/>
              </a:rPr>
              <a:t>otolithes</a:t>
            </a:r>
            <a:r>
              <a:rPr lang="fr-CA" sz="2500" dirty="0">
                <a:latin typeface="Nunito"/>
                <a:ea typeface="Nunito"/>
                <a:cs typeface="Nunito"/>
                <a:sym typeface="Nunito"/>
              </a:rPr>
              <a:t> et les </a:t>
            </a:r>
            <a:r>
              <a:rPr lang="fr-CA" sz="2500" b="1" u="sng" dirty="0">
                <a:latin typeface="Nunito"/>
                <a:ea typeface="Nunito"/>
                <a:cs typeface="Nunito"/>
                <a:sym typeface="Nunito"/>
              </a:rPr>
              <a:t>troncs d’arbres</a:t>
            </a:r>
            <a:r>
              <a:rPr lang="fr-CA" sz="2500" dirty="0">
                <a:latin typeface="Nunito"/>
                <a:ea typeface="Nunito"/>
                <a:cs typeface="Nunito"/>
                <a:sym typeface="Nunito"/>
              </a:rPr>
              <a:t> développent tous deux des </a:t>
            </a:r>
            <a:r>
              <a:rPr lang="fr-CA" sz="2500" b="1" u="sng" dirty="0">
                <a:latin typeface="Nunito"/>
                <a:ea typeface="Nunito"/>
                <a:cs typeface="Nunito"/>
                <a:sym typeface="Nunito"/>
              </a:rPr>
              <a:t>anneaux de croissance</a:t>
            </a:r>
          </a:p>
        </p:txBody>
      </p:sp>
      <p:pic>
        <p:nvPicPr>
          <p:cNvPr id="431" name="Google Shape;431;p42" descr="Un otolithe de hareng du Pacifique (os de l’oreille) vu au microscope."/>
          <p:cNvPicPr preferRelativeResize="0"/>
          <p:nvPr/>
        </p:nvPicPr>
        <p:blipFill rotWithShape="1">
          <a:blip r:embed="rId3">
            <a:alphaModFix/>
          </a:blip>
          <a:srcRect t="10967" b="10967"/>
          <a:stretch/>
        </p:blipFill>
        <p:spPr>
          <a:xfrm>
            <a:off x="967500" y="2179307"/>
            <a:ext cx="3964200" cy="2426700"/>
          </a:xfrm>
          <a:prstGeom prst="roundRect">
            <a:avLst>
              <a:gd name="adj" fmla="val 16667"/>
            </a:avLst>
          </a:prstGeom>
          <a:noFill/>
          <a:ln>
            <a:noFill/>
          </a:ln>
        </p:spPr>
      </p:pic>
      <p:sp>
        <p:nvSpPr>
          <p:cNvPr id="432" name="Google Shape;432;p42"/>
          <p:cNvSpPr txBox="1">
            <a:spLocks noGrp="1"/>
          </p:cNvSpPr>
          <p:nvPr>
            <p:ph type="body" idx="1"/>
          </p:nvPr>
        </p:nvSpPr>
        <p:spPr>
          <a:xfrm>
            <a:off x="2042100" y="4529809"/>
            <a:ext cx="1815000" cy="354000"/>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1200"/>
              </a:spcAft>
              <a:buNone/>
            </a:pPr>
            <a:r>
              <a:rPr lang="fr-CA" sz="1100">
                <a:solidFill>
                  <a:srgbClr val="999999"/>
                </a:solidFill>
                <a:latin typeface="Nunito"/>
                <a:ea typeface="Nunito"/>
                <a:cs typeface="Nunito"/>
                <a:sym typeface="Nunito"/>
              </a:rPr>
              <a:t>Jessica Qualley</a:t>
            </a:r>
          </a:p>
        </p:txBody>
      </p:sp>
      <p:pic>
        <p:nvPicPr>
          <p:cNvPr id="433" name="Google Shape;433;p42" descr="Illustration d’une coupe transversale d’un tronc d’arbre avec des anneaux de croissance."/>
          <p:cNvPicPr preferRelativeResize="0"/>
          <p:nvPr/>
        </p:nvPicPr>
        <p:blipFill>
          <a:blip r:embed="rId4">
            <a:alphaModFix/>
          </a:blip>
          <a:stretch>
            <a:fillRect/>
          </a:stretch>
        </p:blipFill>
        <p:spPr>
          <a:xfrm>
            <a:off x="5204200" y="1633884"/>
            <a:ext cx="2972296" cy="3457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311699" y="140225"/>
            <a:ext cx="6274451"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Maintenant, tu es le scientifique!</a:t>
            </a:r>
          </a:p>
        </p:txBody>
      </p:sp>
      <p:sp>
        <p:nvSpPr>
          <p:cNvPr id="439" name="Google Shape;439;p43"/>
          <p:cNvSpPr txBox="1"/>
          <p:nvPr/>
        </p:nvSpPr>
        <p:spPr>
          <a:xfrm>
            <a:off x="311699" y="728638"/>
            <a:ext cx="4376047" cy="761717"/>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fr-CA" sz="2500" b="1" dirty="0">
                <a:latin typeface="Nunito"/>
                <a:ea typeface="Nunito"/>
                <a:cs typeface="Nunito"/>
                <a:sym typeface="Nunito"/>
              </a:rPr>
              <a:t>Quel âge avait ce hareng?</a:t>
            </a:r>
          </a:p>
        </p:txBody>
      </p:sp>
      <p:sp>
        <p:nvSpPr>
          <p:cNvPr id="447" name="Google Shape;447;p43"/>
          <p:cNvSpPr txBox="1"/>
          <p:nvPr/>
        </p:nvSpPr>
        <p:spPr>
          <a:xfrm>
            <a:off x="6664790" y="680575"/>
            <a:ext cx="2347699" cy="782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dirty="0">
                <a:solidFill>
                  <a:schemeClr val="dk1"/>
                </a:solidFill>
                <a:latin typeface="Nunito"/>
                <a:ea typeface="Nunito"/>
                <a:cs typeface="Nunito"/>
                <a:sym typeface="Nunito"/>
              </a:rPr>
              <a:t>Indice</a:t>
            </a:r>
            <a:r>
              <a:rPr lang="fr-CA" sz="1800" dirty="0">
                <a:solidFill>
                  <a:schemeClr val="dk1"/>
                </a:solidFill>
                <a:latin typeface="Nunito"/>
                <a:ea typeface="Nunito"/>
                <a:cs typeface="Nunito"/>
                <a:sym typeface="Nunito"/>
              </a:rPr>
              <a:t> : comptez les rayures sombres!</a:t>
            </a:r>
          </a:p>
        </p:txBody>
      </p:sp>
      <p:pic>
        <p:nvPicPr>
          <p:cNvPr id="440" name="Google Shape;440;p43" descr="Un otolithe de hareng du Pacifique (os de l’oreille) vu au microscope."/>
          <p:cNvPicPr preferRelativeResize="0"/>
          <p:nvPr/>
        </p:nvPicPr>
        <p:blipFill rotWithShape="1">
          <a:blip r:embed="rId3">
            <a:alphaModFix/>
          </a:blip>
          <a:srcRect l="5442" t="16545" r="3091" b="15698"/>
          <a:stretch/>
        </p:blipFill>
        <p:spPr>
          <a:xfrm>
            <a:off x="1761225" y="1430625"/>
            <a:ext cx="5431500" cy="3155400"/>
          </a:xfrm>
          <a:prstGeom prst="roundRect">
            <a:avLst>
              <a:gd name="adj" fmla="val 16667"/>
            </a:avLst>
          </a:prstGeom>
          <a:noFill/>
          <a:ln>
            <a:noFill/>
          </a:ln>
        </p:spPr>
      </p:pic>
      <p:sp>
        <p:nvSpPr>
          <p:cNvPr id="441" name="Google Shape;441;p43"/>
          <p:cNvSpPr txBox="1">
            <a:spLocks noGrp="1"/>
          </p:cNvSpPr>
          <p:nvPr>
            <p:ph type="body" idx="1"/>
          </p:nvPr>
        </p:nvSpPr>
        <p:spPr>
          <a:xfrm>
            <a:off x="3676075" y="4509825"/>
            <a:ext cx="1413900" cy="354000"/>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1200"/>
              </a:spcAft>
              <a:buNone/>
            </a:pPr>
            <a:r>
              <a:rPr lang="fr-CA" sz="1100">
                <a:solidFill>
                  <a:srgbClr val="999999"/>
                </a:solidFill>
                <a:latin typeface="Nunito"/>
                <a:ea typeface="Nunito"/>
                <a:cs typeface="Nunito"/>
                <a:sym typeface="Nunito"/>
              </a:rPr>
              <a:t>Jessica Qualley</a:t>
            </a:r>
          </a:p>
        </p:txBody>
      </p:sp>
      <p:grpSp>
        <p:nvGrpSpPr>
          <p:cNvPr id="442" name="Google Shape;442;p43">
            <a:extLst>
              <a:ext uri="{C183D7F6-B498-43B3-948B-1728B52AA6E4}">
                <adec:decorative xmlns:adec="http://schemas.microsoft.com/office/drawing/2017/decorative" val="1"/>
              </a:ext>
            </a:extLst>
          </p:cNvPr>
          <p:cNvGrpSpPr/>
          <p:nvPr/>
        </p:nvGrpSpPr>
        <p:grpSpPr>
          <a:xfrm>
            <a:off x="3333775" y="1947975"/>
            <a:ext cx="304800" cy="447675"/>
            <a:chOff x="3333775" y="1947975"/>
            <a:chExt cx="304800" cy="447675"/>
          </a:xfrm>
        </p:grpSpPr>
        <p:sp>
          <p:nvSpPr>
            <p:cNvPr id="443" name="Google Shape;443;p43"/>
            <p:cNvSpPr/>
            <p:nvPr/>
          </p:nvSpPr>
          <p:spPr>
            <a:xfrm>
              <a:off x="3562375" y="2319450"/>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3"/>
            <p:cNvSpPr/>
            <p:nvPr/>
          </p:nvSpPr>
          <p:spPr>
            <a:xfrm>
              <a:off x="3486175" y="2181350"/>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3"/>
            <p:cNvSpPr/>
            <p:nvPr/>
          </p:nvSpPr>
          <p:spPr>
            <a:xfrm>
              <a:off x="3409975" y="2047975"/>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3"/>
            <p:cNvSpPr/>
            <p:nvPr/>
          </p:nvSpPr>
          <p:spPr>
            <a:xfrm>
              <a:off x="3333775" y="1947975"/>
              <a:ext cx="76200" cy="76200"/>
            </a:xfrm>
            <a:prstGeom prst="ellipse">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51"/>
        <p:cNvGrpSpPr/>
        <p:nvPr/>
      </p:nvGrpSpPr>
      <p:grpSpPr>
        <a:xfrm>
          <a:off x="0" y="0"/>
          <a:ext cx="0" cy="0"/>
          <a:chOff x="0" y="0"/>
          <a:chExt cx="0" cy="0"/>
        </a:xfrm>
      </p:grpSpPr>
      <p:sp>
        <p:nvSpPr>
          <p:cNvPr id="452" name="Google Shape;452;p44"/>
          <p:cNvSpPr txBox="1">
            <a:spLocks noGrp="1"/>
          </p:cNvSpPr>
          <p:nvPr>
            <p:ph type="title" idx="4294967295"/>
          </p:nvPr>
        </p:nvSpPr>
        <p:spPr>
          <a:xfrm>
            <a:off x="311699" y="140225"/>
            <a:ext cx="7028215"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latin typeface="Fredoka One"/>
                <a:ea typeface="Fredoka One"/>
                <a:cs typeface="Fredoka One"/>
                <a:sym typeface="Fredoka One"/>
              </a:rPr>
              <a:t>Production de sons chez les poissons</a:t>
            </a:r>
          </a:p>
        </p:txBody>
      </p:sp>
      <p:pic>
        <p:nvPicPr>
          <p:cNvPr id="7" name="4.Fish_Sound_Production_Swim_Bladder.mp3">
            <a:hlinkClick r:id="" action="ppaction://media"/>
            <a:extLst>
              <a:ext uri="{FF2B5EF4-FFF2-40B4-BE49-F238E27FC236}">
                <a16:creationId xmlns:a16="http://schemas.microsoft.com/office/drawing/2014/main" id="{EB3FC714-337D-9E1B-9F7B-0EB499FB3EA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7364628" y="70112"/>
            <a:ext cx="712925" cy="712925"/>
          </a:xfrm>
          <a:prstGeom prst="rect">
            <a:avLst/>
          </a:prstGeom>
        </p:spPr>
      </p:pic>
      <p:sp>
        <p:nvSpPr>
          <p:cNvPr id="453" name="Google Shape;453;p44"/>
          <p:cNvSpPr txBox="1"/>
          <p:nvPr/>
        </p:nvSpPr>
        <p:spPr>
          <a:xfrm>
            <a:off x="311699" y="911042"/>
            <a:ext cx="7433049" cy="9540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500" dirty="0">
                <a:solidFill>
                  <a:schemeClr val="dk1"/>
                </a:solidFill>
                <a:latin typeface="Nunito"/>
                <a:ea typeface="Nunito"/>
                <a:cs typeface="Nunito"/>
                <a:sym typeface="Nunito"/>
              </a:rPr>
              <a:t>Les poissons produisent des sons de deux manières principales :</a:t>
            </a:r>
          </a:p>
        </p:txBody>
      </p:sp>
      <p:sp>
        <p:nvSpPr>
          <p:cNvPr id="454" name="Google Shape;454;p44"/>
          <p:cNvSpPr txBox="1"/>
          <p:nvPr/>
        </p:nvSpPr>
        <p:spPr>
          <a:xfrm>
            <a:off x="311700" y="1717842"/>
            <a:ext cx="73155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500" b="1" u="sng" dirty="0">
                <a:solidFill>
                  <a:schemeClr val="dk1"/>
                </a:solidFill>
                <a:latin typeface="Nunito"/>
                <a:ea typeface="Nunito"/>
                <a:cs typeface="Nunito"/>
                <a:sym typeface="Nunito"/>
              </a:rPr>
              <a:t>Vibration</a:t>
            </a:r>
            <a:r>
              <a:rPr lang="fr-CA" sz="2500" b="1" dirty="0">
                <a:solidFill>
                  <a:schemeClr val="dk1"/>
                </a:solidFill>
                <a:latin typeface="Nunito"/>
                <a:ea typeface="Nunito"/>
                <a:cs typeface="Nunito"/>
                <a:sym typeface="Nunito"/>
              </a:rPr>
              <a:t> des muscles</a:t>
            </a:r>
            <a:r>
              <a:rPr lang="fr-CA" sz="2500" dirty="0">
                <a:solidFill>
                  <a:schemeClr val="dk1"/>
                </a:solidFill>
                <a:latin typeface="Nunito"/>
                <a:ea typeface="Nunito"/>
                <a:cs typeface="Nunito"/>
                <a:sym typeface="Nunito"/>
              </a:rPr>
              <a:t> sur leur </a:t>
            </a:r>
            <a:r>
              <a:rPr lang="fr-CA" sz="2500" u="sng" dirty="0">
                <a:solidFill>
                  <a:schemeClr val="dk1"/>
                </a:solidFill>
                <a:latin typeface="Nunito"/>
                <a:ea typeface="Nunito"/>
                <a:cs typeface="Nunito"/>
                <a:sym typeface="Nunito"/>
              </a:rPr>
              <a:t>vessie natatoire</a:t>
            </a:r>
          </a:p>
        </p:txBody>
      </p:sp>
      <p:pic>
        <p:nvPicPr>
          <p:cNvPr id="455" name="Google Shape;455;p44" descr="Illustration d'un pilotin tacheté vu de côté, montrant la vessie natatoire vibrant et émettant des ondes sonores."/>
          <p:cNvPicPr preferRelativeResize="0"/>
          <p:nvPr/>
        </p:nvPicPr>
        <p:blipFill rotWithShape="1">
          <a:blip r:embed="rId6">
            <a:alphaModFix/>
          </a:blip>
          <a:srcRect l="12112" t="33716" r="14298" b="32253"/>
          <a:stretch/>
        </p:blipFill>
        <p:spPr>
          <a:xfrm>
            <a:off x="1225900" y="2449912"/>
            <a:ext cx="6518848" cy="1905000"/>
          </a:xfrm>
          <a:prstGeom prst="rect">
            <a:avLst/>
          </a:prstGeom>
          <a:noFill/>
          <a:ln>
            <a:noFill/>
          </a:ln>
        </p:spPr>
      </p:pic>
      <p:pic>
        <p:nvPicPr>
          <p:cNvPr id="456" name="Google Shape;456;p44">
            <a:extLst>
              <a:ext uri="{C183D7F6-B498-43B3-948B-1728B52AA6E4}">
                <adec:decorative xmlns:adec="http://schemas.microsoft.com/office/drawing/2017/decorative" val="1"/>
              </a:ext>
            </a:extLst>
          </p:cNvPr>
          <p:cNvPicPr preferRelativeResize="0"/>
          <p:nvPr/>
        </p:nvPicPr>
        <p:blipFill>
          <a:blip r:embed="rId7">
            <a:alphaModFix amt="95000"/>
          </a:blip>
          <a:stretch>
            <a:fillRect/>
          </a:stretch>
        </p:blipFill>
        <p:spPr>
          <a:xfrm>
            <a:off x="1325475" y="1681125"/>
            <a:ext cx="3367850" cy="3566312"/>
          </a:xfrm>
          <a:prstGeom prst="rect">
            <a:avLst/>
          </a:prstGeom>
          <a:noFill/>
          <a:ln>
            <a:noFill/>
          </a:ln>
        </p:spPr>
      </p:pic>
      <p:sp>
        <p:nvSpPr>
          <p:cNvPr id="457" name="Google Shape;457;p44"/>
          <p:cNvSpPr txBox="1"/>
          <p:nvPr/>
        </p:nvSpPr>
        <p:spPr>
          <a:xfrm>
            <a:off x="2566376" y="4517314"/>
            <a:ext cx="3837896" cy="56935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500">
                <a:solidFill>
                  <a:schemeClr val="dk1"/>
                </a:solidFill>
                <a:latin typeface="Nunito"/>
                <a:ea typeface="Nunito"/>
                <a:cs typeface="Nunito"/>
                <a:sym typeface="Nunito"/>
              </a:rPr>
              <a:t>p. ex., le pilotin tacheté</a:t>
            </a:r>
          </a:p>
        </p:txBody>
      </p:sp>
      <p:sp>
        <p:nvSpPr>
          <p:cNvPr id="458" name="Google Shape;458;p44"/>
          <p:cNvSpPr txBox="1">
            <a:spLocks noGrp="1"/>
          </p:cNvSpPr>
          <p:nvPr>
            <p:ph type="body" idx="4294967295"/>
          </p:nvPr>
        </p:nvSpPr>
        <p:spPr>
          <a:xfrm>
            <a:off x="7405249" y="4831969"/>
            <a:ext cx="1738751"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Mackenzie Woods</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63"/>
        <p:cNvGrpSpPr/>
        <p:nvPr/>
      </p:nvGrpSpPr>
      <p:grpSpPr>
        <a:xfrm>
          <a:off x="0" y="0"/>
          <a:ext cx="0" cy="0"/>
          <a:chOff x="0" y="0"/>
          <a:chExt cx="0" cy="0"/>
        </a:xfrm>
      </p:grpSpPr>
      <p:sp>
        <p:nvSpPr>
          <p:cNvPr id="2" name="Google Shape;452;p44">
            <a:extLst>
              <a:ext uri="{FF2B5EF4-FFF2-40B4-BE49-F238E27FC236}">
                <a16:creationId xmlns:a16="http://schemas.microsoft.com/office/drawing/2014/main" id="{405B77DF-B7E0-22C7-61BD-5759EF6FECD4}"/>
              </a:ext>
            </a:extLst>
          </p:cNvPr>
          <p:cNvSpPr txBox="1">
            <a:spLocks noGrp="1"/>
          </p:cNvSpPr>
          <p:nvPr>
            <p:ph type="title" idx="4294967295"/>
          </p:nvPr>
        </p:nvSpPr>
        <p:spPr>
          <a:xfrm>
            <a:off x="311699" y="140225"/>
            <a:ext cx="7028215" cy="572700"/>
          </a:xfrm>
          <a:prstGeom prst="rect">
            <a:avLst/>
          </a:prstGeom>
          <a:solidFill>
            <a:schemeClr val="lt1"/>
          </a:solid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0" u="none" strike="noStrike" kern="0" cap="none" spc="0" normalizeH="0" baseline="0" noProof="0" dirty="0">
                <a:ln>
                  <a:noFill/>
                </a:ln>
                <a:solidFill>
                  <a:srgbClr val="006E9A"/>
                </a:solidFill>
                <a:effectLst/>
                <a:uLnTx/>
                <a:uFillTx/>
                <a:latin typeface="Fredoka One"/>
                <a:ea typeface="Fredoka One"/>
                <a:cs typeface="Fredoka One"/>
                <a:sym typeface="Fredoka One"/>
              </a:rPr>
              <a:t>Production de sons chez les poissons</a:t>
            </a:r>
          </a:p>
        </p:txBody>
      </p:sp>
      <p:pic>
        <p:nvPicPr>
          <p:cNvPr id="4" name="5.Fish_Sound_Production_Stridulation.mp3">
            <a:hlinkClick r:id="" action="ppaction://media"/>
            <a:extLst>
              <a:ext uri="{FF2B5EF4-FFF2-40B4-BE49-F238E27FC236}">
                <a16:creationId xmlns:a16="http://schemas.microsoft.com/office/drawing/2014/main" id="{C06FFB64-A683-6FCD-DD70-9914EE6EBDF7}"/>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7360865" y="66349"/>
            <a:ext cx="720450" cy="720450"/>
          </a:xfrm>
          <a:prstGeom prst="rect">
            <a:avLst/>
          </a:prstGeom>
        </p:spPr>
      </p:pic>
      <p:sp>
        <p:nvSpPr>
          <p:cNvPr id="465" name="Google Shape;465;p45"/>
          <p:cNvSpPr txBox="1"/>
          <p:nvPr/>
        </p:nvSpPr>
        <p:spPr>
          <a:xfrm>
            <a:off x="311699" y="1324950"/>
            <a:ext cx="36882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CA" sz="2500" dirty="0">
                <a:solidFill>
                  <a:schemeClr val="dk1"/>
                </a:solidFill>
                <a:latin typeface="Nunito"/>
                <a:ea typeface="Nunito"/>
                <a:cs typeface="Nunito"/>
                <a:sym typeface="Nunito"/>
              </a:rPr>
              <a:t>L’autre manière principale est :</a:t>
            </a:r>
          </a:p>
          <a:p>
            <a:pPr marL="0" lvl="0" indent="0" algn="l" rtl="0">
              <a:spcBef>
                <a:spcPts val="0"/>
              </a:spcBef>
              <a:spcAft>
                <a:spcPts val="0"/>
              </a:spcAft>
              <a:buNone/>
            </a:pPr>
            <a:endParaRPr sz="2500" b="1" dirty="0">
              <a:solidFill>
                <a:schemeClr val="dk1"/>
              </a:solidFill>
              <a:latin typeface="Nunito"/>
              <a:ea typeface="Nunito"/>
              <a:cs typeface="Nunito"/>
              <a:sym typeface="Nunito"/>
            </a:endParaRPr>
          </a:p>
          <a:p>
            <a:pPr marL="0" lvl="0" indent="0" algn="l" rtl="0">
              <a:spcBef>
                <a:spcPts val="0"/>
              </a:spcBef>
              <a:spcAft>
                <a:spcPts val="0"/>
              </a:spcAft>
              <a:buNone/>
            </a:pPr>
            <a:r>
              <a:rPr lang="fr-CA" sz="2500" b="1" dirty="0">
                <a:solidFill>
                  <a:schemeClr val="dk1"/>
                </a:solidFill>
                <a:latin typeface="Nunito"/>
                <a:ea typeface="Nunito"/>
                <a:cs typeface="Nunito"/>
                <a:sym typeface="Nunito"/>
              </a:rPr>
              <a:t>Stridulation </a:t>
            </a:r>
          </a:p>
          <a:p>
            <a:pPr marL="0" lvl="0" indent="0" algn="l" rtl="0">
              <a:spcBef>
                <a:spcPts val="0"/>
              </a:spcBef>
              <a:spcAft>
                <a:spcPts val="0"/>
              </a:spcAft>
              <a:buNone/>
            </a:pPr>
            <a:r>
              <a:rPr lang="fr-CA" sz="2500" b="1" dirty="0">
                <a:solidFill>
                  <a:schemeClr val="dk1"/>
                </a:solidFill>
                <a:latin typeface="Nunito"/>
                <a:ea typeface="Nunito"/>
                <a:cs typeface="Nunito"/>
                <a:sym typeface="Nunito"/>
              </a:rPr>
              <a:t>(frottement des </a:t>
            </a:r>
            <a:r>
              <a:rPr lang="fr-CA" sz="2500" b="1" u="sng" dirty="0">
                <a:solidFill>
                  <a:schemeClr val="dk1"/>
                </a:solidFill>
                <a:latin typeface="Nunito"/>
                <a:ea typeface="Nunito"/>
                <a:cs typeface="Nunito"/>
                <a:sym typeface="Nunito"/>
              </a:rPr>
              <a:t>os</a:t>
            </a:r>
            <a:r>
              <a:rPr lang="fr-CA" sz="2500" b="1" dirty="0">
                <a:solidFill>
                  <a:schemeClr val="dk1"/>
                </a:solidFill>
                <a:latin typeface="Nunito"/>
                <a:ea typeface="Nunito"/>
                <a:cs typeface="Nunito"/>
                <a:sym typeface="Nunito"/>
              </a:rPr>
              <a:t>) </a:t>
            </a:r>
          </a:p>
          <a:p>
            <a:pPr marL="0" lvl="0" indent="0" algn="l" rtl="0">
              <a:spcBef>
                <a:spcPts val="0"/>
              </a:spcBef>
              <a:spcAft>
                <a:spcPts val="0"/>
              </a:spcAft>
              <a:buNone/>
            </a:pPr>
            <a:endParaRPr sz="2500" dirty="0">
              <a:solidFill>
                <a:schemeClr val="dk1"/>
              </a:solidFill>
              <a:latin typeface="Nunito"/>
              <a:ea typeface="Nunito"/>
              <a:cs typeface="Nunito"/>
              <a:sym typeface="Nunito"/>
            </a:endParaRPr>
          </a:p>
          <a:p>
            <a:pPr marL="0" lvl="0" indent="0" algn="l" rtl="0">
              <a:spcBef>
                <a:spcPts val="0"/>
              </a:spcBef>
              <a:spcAft>
                <a:spcPts val="0"/>
              </a:spcAft>
              <a:buNone/>
            </a:pPr>
            <a:r>
              <a:rPr lang="fr-CA" sz="2500" dirty="0">
                <a:solidFill>
                  <a:schemeClr val="dk1"/>
                </a:solidFill>
                <a:latin typeface="Nunito"/>
                <a:ea typeface="Nunito"/>
                <a:cs typeface="Nunito"/>
                <a:sym typeface="Nunito"/>
              </a:rPr>
              <a:t>p. ex., hippocampes et poissons-chats</a:t>
            </a:r>
          </a:p>
        </p:txBody>
      </p:sp>
      <p:pic>
        <p:nvPicPr>
          <p:cNvPr id="466" name="Google Shape;466;p45">
            <a:extLst>
              <a:ext uri="{C183D7F6-B498-43B3-948B-1728B52AA6E4}">
                <adec:decorative xmlns:adec="http://schemas.microsoft.com/office/drawing/2017/decorative" val="1"/>
              </a:ext>
            </a:extLst>
          </p:cNvPr>
          <p:cNvPicPr preferRelativeResize="0"/>
          <p:nvPr/>
        </p:nvPicPr>
        <p:blipFill rotWithShape="1">
          <a:blip r:embed="rId6">
            <a:alphaModFix amt="50000"/>
          </a:blip>
          <a:srcRect t="10191" b="10437"/>
          <a:stretch/>
        </p:blipFill>
        <p:spPr>
          <a:xfrm>
            <a:off x="3841750" y="346350"/>
            <a:ext cx="5963025" cy="5011600"/>
          </a:xfrm>
          <a:prstGeom prst="rect">
            <a:avLst/>
          </a:prstGeom>
          <a:noFill/>
          <a:ln>
            <a:noFill/>
          </a:ln>
        </p:spPr>
      </p:pic>
      <p:pic>
        <p:nvPicPr>
          <p:cNvPr id="467" name="Google Shape;467;p45" descr="Une illustration émouvante de la ceinture pectorale et de la colonne vertébrale du poisson-chat frottant ensemble pour produire des sons de stridulation et émettre des ondes sonores."/>
          <p:cNvPicPr preferRelativeResize="0"/>
          <p:nvPr/>
        </p:nvPicPr>
        <p:blipFill>
          <a:blip r:embed="rId7">
            <a:alphaModFix/>
          </a:blip>
          <a:stretch>
            <a:fillRect/>
          </a:stretch>
        </p:blipFill>
        <p:spPr>
          <a:xfrm rot="-1035139">
            <a:off x="4219000" y="1155619"/>
            <a:ext cx="4774026" cy="3268182"/>
          </a:xfrm>
          <a:prstGeom prst="rect">
            <a:avLst/>
          </a:prstGeom>
          <a:noFill/>
          <a:ln>
            <a:noFill/>
          </a:ln>
        </p:spPr>
      </p:pic>
      <p:sp>
        <p:nvSpPr>
          <p:cNvPr id="468" name="Google Shape;468;p45"/>
          <p:cNvSpPr txBox="1">
            <a:spLocks noGrp="1"/>
          </p:cNvSpPr>
          <p:nvPr>
            <p:ph type="subTitle" idx="1"/>
          </p:nvPr>
        </p:nvSpPr>
        <p:spPr>
          <a:xfrm>
            <a:off x="7206819" y="4817602"/>
            <a:ext cx="1937181"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fr-CA" sz="1000" dirty="0">
                <a:solidFill>
                  <a:srgbClr val="999999"/>
                </a:solidFill>
                <a:latin typeface="Nunito"/>
                <a:ea typeface="Nunito"/>
                <a:cs typeface="Nunito"/>
                <a:sym typeface="Nunito"/>
              </a:rPr>
              <a:t>Son de : Fish &amp; </a:t>
            </a:r>
            <a:r>
              <a:rPr lang="fr-CA" sz="1000" dirty="0" err="1">
                <a:solidFill>
                  <a:srgbClr val="999999"/>
                </a:solidFill>
                <a:latin typeface="Nunito"/>
                <a:ea typeface="Nunito"/>
                <a:cs typeface="Nunito"/>
                <a:sym typeface="Nunito"/>
              </a:rPr>
              <a:t>Mowbray</a:t>
            </a:r>
            <a:r>
              <a:rPr lang="fr-CA" sz="1000" dirty="0">
                <a:solidFill>
                  <a:srgbClr val="999999"/>
                </a:solidFill>
                <a:latin typeface="Nunito"/>
                <a:ea typeface="Nunito"/>
                <a:cs typeface="Nunito"/>
                <a:sym typeface="Nunito"/>
              </a:rPr>
              <a:t> 1970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73"/>
        <p:cNvGrpSpPr/>
        <p:nvPr/>
      </p:nvGrpSpPr>
      <p:grpSpPr>
        <a:xfrm>
          <a:off x="0" y="0"/>
          <a:ext cx="0" cy="0"/>
          <a:chOff x="0" y="0"/>
          <a:chExt cx="0" cy="0"/>
        </a:xfrm>
      </p:grpSpPr>
      <p:sp>
        <p:nvSpPr>
          <p:cNvPr id="2" name="Google Shape;241;p30">
            <a:extLst>
              <a:ext uri="{FF2B5EF4-FFF2-40B4-BE49-F238E27FC236}">
                <a16:creationId xmlns:a16="http://schemas.microsoft.com/office/drawing/2014/main" id="{52EF604B-A0DF-D762-CDE5-7BC9D0A6C285}"/>
              </a:ext>
            </a:extLst>
          </p:cNvPr>
          <p:cNvSpPr txBox="1"/>
          <p:nvPr/>
        </p:nvSpPr>
        <p:spPr>
          <a:xfrm rot="-5400000">
            <a:off x="-1941875" y="2246700"/>
            <a:ext cx="4785900" cy="6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3200" dirty="0">
                <a:solidFill>
                  <a:srgbClr val="64698B"/>
                </a:solidFill>
                <a:latin typeface="Righteous"/>
                <a:ea typeface="Righteous"/>
                <a:cs typeface="Righteous"/>
                <a:sym typeface="Righteous"/>
              </a:rPr>
              <a:t>FICHIERS DE POISSONS</a:t>
            </a:r>
          </a:p>
        </p:txBody>
      </p:sp>
      <p:sp>
        <p:nvSpPr>
          <p:cNvPr id="475" name="Google Shape;475;p46">
            <a:extLst>
              <a:ext uri="{C183D7F6-B498-43B3-948B-1728B52AA6E4}">
                <adec:decorative xmlns:adec="http://schemas.microsoft.com/office/drawing/2017/decorative" val="1"/>
              </a:ext>
            </a:extLst>
          </p:cNvPr>
          <p:cNvSpPr/>
          <p:nvPr/>
        </p:nvSpPr>
        <p:spPr>
          <a:xfrm>
            <a:off x="919350" y="229050"/>
            <a:ext cx="7610100" cy="4685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6" name="Google Shape;476;p46">
            <a:extLst>
              <a:ext uri="{C183D7F6-B498-43B3-948B-1728B52AA6E4}">
                <adec:decorative xmlns:adec="http://schemas.microsoft.com/office/drawing/2017/decorative" val="1"/>
              </a:ext>
            </a:extLst>
          </p:cNvPr>
          <p:cNvCxnSpPr/>
          <p:nvPr/>
        </p:nvCxnSpPr>
        <p:spPr>
          <a:xfrm rot="10800000">
            <a:off x="1359900" y="1229250"/>
            <a:ext cx="6631800" cy="0"/>
          </a:xfrm>
          <a:prstGeom prst="straightConnector1">
            <a:avLst/>
          </a:prstGeom>
          <a:noFill/>
          <a:ln w="38100" cap="flat" cmpd="sng">
            <a:solidFill>
              <a:srgbClr val="B26B24"/>
            </a:solidFill>
            <a:prstDash val="solid"/>
            <a:round/>
            <a:headEnd type="none" w="med" len="med"/>
            <a:tailEnd type="none" w="med" len="med"/>
          </a:ln>
        </p:spPr>
      </p:cxnSp>
      <p:pic>
        <p:nvPicPr>
          <p:cNvPr id="8" name="6.Hardhead_Sea_Catfish.mp3">
            <a:hlinkClick r:id="" action="ppaction://media"/>
            <a:extLst>
              <a:ext uri="{FF2B5EF4-FFF2-40B4-BE49-F238E27FC236}">
                <a16:creationId xmlns:a16="http://schemas.microsoft.com/office/drawing/2014/main" id="{CE4260DD-40FE-C96D-115A-163B02093B3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59899" y="388047"/>
            <a:ext cx="1022675" cy="1022675"/>
          </a:xfrm>
          <a:prstGeom prst="rect">
            <a:avLst/>
          </a:prstGeom>
        </p:spPr>
      </p:pic>
      <p:sp>
        <p:nvSpPr>
          <p:cNvPr id="478" name="Google Shape;478;p46"/>
          <p:cNvSpPr txBox="1">
            <a:spLocks noGrp="1"/>
          </p:cNvSpPr>
          <p:nvPr>
            <p:ph type="title" idx="4294967295"/>
          </p:nvPr>
        </p:nvSpPr>
        <p:spPr>
          <a:xfrm>
            <a:off x="2180975" y="297511"/>
            <a:ext cx="5469600" cy="894000"/>
          </a:xfrm>
          <a:prstGeom prst="rect">
            <a:avLst/>
          </a:prstGeom>
          <a:noFill/>
        </p:spPr>
        <p:txBody>
          <a:bodyPr spcFirstLastPara="1" wrap="square" lIns="91425" tIns="91425" rIns="91425" bIns="91425" anchor="ctr" anchorCtr="0">
            <a:noAutofit/>
          </a:bodyPr>
          <a:lstStyle/>
          <a:p>
            <a:pPr algn="ctr">
              <a:buSzPts val="990"/>
            </a:pPr>
            <a:r>
              <a:rPr lang="fr-CA" sz="3920" dirty="0">
                <a:solidFill>
                  <a:srgbClr val="27335B"/>
                </a:solidFill>
                <a:latin typeface="Fredoka One"/>
                <a:ea typeface="Fredoka One"/>
                <a:cs typeface="Fredoka One"/>
                <a:sym typeface="Fredoka One"/>
              </a:rPr>
              <a:t>MÂCHOIRON CHAT</a:t>
            </a:r>
          </a:p>
        </p:txBody>
      </p:sp>
      <p:pic>
        <p:nvPicPr>
          <p:cNvPr id="479" name="Google Shape;479;p46" descr="Un mâchoiron chat dans un réservoir."/>
          <p:cNvPicPr preferRelativeResize="0"/>
          <p:nvPr/>
        </p:nvPicPr>
        <p:blipFill rotWithShape="1">
          <a:blip r:embed="rId6">
            <a:alphaModFix/>
          </a:blip>
          <a:srcRect l="39" r="39"/>
          <a:stretch/>
        </p:blipFill>
        <p:spPr>
          <a:xfrm>
            <a:off x="1207200" y="1727871"/>
            <a:ext cx="3576000" cy="2388600"/>
          </a:xfrm>
          <a:prstGeom prst="roundRect">
            <a:avLst>
              <a:gd name="adj" fmla="val 16667"/>
            </a:avLst>
          </a:prstGeom>
          <a:noFill/>
          <a:ln w="19050" cap="flat" cmpd="sng">
            <a:solidFill>
              <a:srgbClr val="815050"/>
            </a:solidFill>
            <a:prstDash val="solid"/>
            <a:round/>
            <a:headEnd type="none" w="sm" len="sm"/>
            <a:tailEnd type="none" w="sm" len="sm"/>
          </a:ln>
        </p:spPr>
      </p:pic>
      <p:sp>
        <p:nvSpPr>
          <p:cNvPr id="480" name="Google Shape;480;p46"/>
          <p:cNvSpPr txBox="1">
            <a:spLocks noGrp="1"/>
          </p:cNvSpPr>
          <p:nvPr>
            <p:ph type="body" idx="4294967295"/>
          </p:nvPr>
        </p:nvSpPr>
        <p:spPr>
          <a:xfrm>
            <a:off x="1697250" y="4047750"/>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fr-CA" sz="1000">
                <a:solidFill>
                  <a:srgbClr val="999999"/>
                </a:solidFill>
                <a:latin typeface="Nunito"/>
                <a:ea typeface="Nunito"/>
                <a:cs typeface="Nunito"/>
                <a:sym typeface="Nunito"/>
              </a:rPr>
              <a:t>© Squidpastry, </a:t>
            </a:r>
            <a:r>
              <a:rPr lang="fr-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BY-NC</a:t>
            </a:r>
            <a:r>
              <a:rPr lang="fr-CA" sz="1000">
                <a:solidFill>
                  <a:srgbClr val="999999"/>
                </a:solidFill>
                <a:latin typeface="Nunito"/>
                <a:ea typeface="Nunito"/>
                <a:cs typeface="Nunito"/>
                <a:sym typeface="Nunito"/>
              </a:rPr>
              <a:t>, </a:t>
            </a:r>
            <a:r>
              <a:rPr lang="fr-CA" sz="1000" u="sng">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p>
        </p:txBody>
      </p:sp>
      <p:sp>
        <p:nvSpPr>
          <p:cNvPr id="481" name="Google Shape;481;p46"/>
          <p:cNvSpPr txBox="1"/>
          <p:nvPr/>
        </p:nvSpPr>
        <p:spPr>
          <a:xfrm>
            <a:off x="5071050" y="1342512"/>
            <a:ext cx="3245550" cy="1862018"/>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fr-CA" b="1" dirty="0">
                <a:solidFill>
                  <a:srgbClr val="27335B"/>
                </a:solidFill>
                <a:latin typeface="Nunito"/>
                <a:ea typeface="Nunito"/>
                <a:cs typeface="Nunito"/>
                <a:sym typeface="Nunito"/>
              </a:rPr>
              <a:t>Régime alimentaire :</a:t>
            </a:r>
            <a:r>
              <a:rPr lang="fr-CA" dirty="0">
                <a:solidFill>
                  <a:schemeClr val="dk1"/>
                </a:solidFill>
                <a:latin typeface="Nunito"/>
                <a:ea typeface="Nunito"/>
                <a:cs typeface="Nunito"/>
                <a:sym typeface="Nunito"/>
              </a:rPr>
              <a:t> Algues, poissons et invertébrés sur des fonds de boue/sable</a:t>
            </a:r>
          </a:p>
          <a:p>
            <a:pPr marL="0" lvl="0" indent="0" algn="l" rtl="0">
              <a:lnSpc>
                <a:spcPct val="100000"/>
              </a:lnSpc>
              <a:spcBef>
                <a:spcPts val="1000"/>
              </a:spcBef>
              <a:spcAft>
                <a:spcPts val="0"/>
              </a:spcAft>
              <a:buNone/>
            </a:pPr>
            <a:r>
              <a:rPr lang="fr-CA" b="1" dirty="0">
                <a:solidFill>
                  <a:srgbClr val="27335B"/>
                </a:solidFill>
                <a:latin typeface="Nunito"/>
                <a:ea typeface="Nunito"/>
                <a:cs typeface="Nunito"/>
                <a:sym typeface="Nunito"/>
              </a:rPr>
              <a:t>Taille :</a:t>
            </a:r>
            <a:r>
              <a:rPr lang="fr-CA" dirty="0">
                <a:solidFill>
                  <a:schemeClr val="dk1"/>
                </a:solidFill>
                <a:latin typeface="Nunito"/>
                <a:ea typeface="Nunito"/>
                <a:cs typeface="Nunito"/>
                <a:sym typeface="Nunito"/>
              </a:rPr>
              <a:t> Jusqu’à 70 cm de longueur</a:t>
            </a:r>
          </a:p>
          <a:p>
            <a:pPr marL="0" lvl="0" indent="0" algn="l" rtl="0">
              <a:lnSpc>
                <a:spcPct val="100000"/>
              </a:lnSpc>
              <a:spcBef>
                <a:spcPts val="1000"/>
              </a:spcBef>
              <a:spcAft>
                <a:spcPts val="1000"/>
              </a:spcAft>
              <a:buNone/>
            </a:pPr>
            <a:r>
              <a:rPr lang="fr-CA" b="1" dirty="0">
                <a:solidFill>
                  <a:srgbClr val="27335B"/>
                </a:solidFill>
                <a:latin typeface="Nunito"/>
                <a:ea typeface="Nunito"/>
                <a:cs typeface="Nunito"/>
                <a:sym typeface="Nunito"/>
              </a:rPr>
              <a:t>Faits sonores :</a:t>
            </a:r>
            <a:r>
              <a:rPr lang="fr-CA" dirty="0">
                <a:solidFill>
                  <a:schemeClr val="dk1"/>
                </a:solidFill>
                <a:latin typeface="Nunito"/>
                <a:ea typeface="Nunito"/>
                <a:cs typeface="Nunito"/>
                <a:sym typeface="Nunito"/>
              </a:rPr>
              <a:t> Utilise les os de ses nageoires pectorales pour striduler</a:t>
            </a:r>
          </a:p>
        </p:txBody>
      </p:sp>
      <p:pic>
        <p:nvPicPr>
          <p:cNvPr id="482" name="Google Shape;482;p46" descr="Image d'une carte du monde avec les régions d'habitat connues du mâchoiron chat surlignées en bleu clair (y compris l'océan Atlantique Nord-Ouest et l'océan Atlantique Centre-Ouest)."/>
          <p:cNvPicPr preferRelativeResize="0"/>
          <p:nvPr/>
        </p:nvPicPr>
        <p:blipFill rotWithShape="1">
          <a:blip r:embed="rId9">
            <a:alphaModFix/>
          </a:blip>
          <a:srcRect t="514" b="514"/>
          <a:stretch/>
        </p:blipFill>
        <p:spPr>
          <a:xfrm>
            <a:off x="5164625" y="3133475"/>
            <a:ext cx="2896800" cy="1429800"/>
          </a:xfrm>
          <a:prstGeom prst="roundRect">
            <a:avLst>
              <a:gd name="adj" fmla="val 16667"/>
            </a:avLst>
          </a:prstGeom>
          <a:noFill/>
          <a:ln>
            <a:noFill/>
          </a:ln>
        </p:spPr>
      </p:pic>
      <p:sp>
        <p:nvSpPr>
          <p:cNvPr id="483" name="Google Shape;483;p46"/>
          <p:cNvSpPr txBox="1">
            <a:spLocks noGrp="1"/>
          </p:cNvSpPr>
          <p:nvPr>
            <p:ph type="subTitle" idx="1"/>
          </p:nvPr>
        </p:nvSpPr>
        <p:spPr>
          <a:xfrm>
            <a:off x="5061125" y="4573625"/>
            <a:ext cx="3100200" cy="338700"/>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fr-CA" sz="1000">
                <a:solidFill>
                  <a:srgbClr val="999999"/>
                </a:solidFill>
                <a:latin typeface="Nunito"/>
                <a:ea typeface="Nunito"/>
                <a:cs typeface="Nunito"/>
                <a:sym typeface="Nunito"/>
              </a:rPr>
              <a:t>Son de : Fish &amp; Mowbray 1970, Kaschner 2012</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4595F"/>
        </a:solidFill>
        <a:effectLst/>
      </p:bgPr>
    </p:bg>
    <p:spTree>
      <p:nvGrpSpPr>
        <p:cNvPr id="1" name="Shape 487"/>
        <p:cNvGrpSpPr/>
        <p:nvPr/>
      </p:nvGrpSpPr>
      <p:grpSpPr>
        <a:xfrm>
          <a:off x="0" y="0"/>
          <a:ext cx="0" cy="0"/>
          <a:chOff x="0" y="0"/>
          <a:chExt cx="0" cy="0"/>
        </a:xfrm>
      </p:grpSpPr>
      <p:sp>
        <p:nvSpPr>
          <p:cNvPr id="488" name="Google Shape;488;p47">
            <a:extLst>
              <a:ext uri="{C183D7F6-B498-43B3-948B-1728B52AA6E4}">
                <adec:decorative xmlns:adec="http://schemas.microsoft.com/office/drawing/2017/decorative" val="1"/>
              </a:ext>
            </a:extLst>
          </p:cNvPr>
          <p:cNvSpPr/>
          <p:nvPr/>
        </p:nvSpPr>
        <p:spPr>
          <a:xfrm>
            <a:off x="222349" y="119600"/>
            <a:ext cx="8180245"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92" name="Google Shape;492;p47"/>
          <p:cNvSpPr txBox="1">
            <a:spLocks noGrp="1"/>
          </p:cNvSpPr>
          <p:nvPr>
            <p:ph type="title" idx="4294967295"/>
          </p:nvPr>
        </p:nvSpPr>
        <p:spPr>
          <a:xfrm>
            <a:off x="311699" y="140225"/>
            <a:ext cx="8090895"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2400" dirty="0">
                <a:solidFill>
                  <a:srgbClr val="006E9A"/>
                </a:solidFill>
                <a:latin typeface="Fredoka One"/>
                <a:ea typeface="Fredoka One"/>
                <a:cs typeface="Fredoka One"/>
                <a:sym typeface="Fredoka One"/>
              </a:rPr>
              <a:t>Les poissons produisent de nombreux sons différents!</a:t>
            </a:r>
          </a:p>
        </p:txBody>
      </p:sp>
      <p:sp>
        <p:nvSpPr>
          <p:cNvPr id="489" name="Google Shape;489;p47"/>
          <p:cNvSpPr txBox="1"/>
          <p:nvPr/>
        </p:nvSpPr>
        <p:spPr>
          <a:xfrm>
            <a:off x="197575" y="844725"/>
            <a:ext cx="8691000"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000" dirty="0">
                <a:solidFill>
                  <a:schemeClr val="lt1"/>
                </a:solidFill>
                <a:latin typeface="Nunito"/>
                <a:ea typeface="Nunito"/>
                <a:cs typeface="Nunito"/>
                <a:sym typeface="Nunito"/>
              </a:rPr>
              <a:t>Le nombre d’espèces de poissons producteurs de sons (</a:t>
            </a:r>
            <a:r>
              <a:rPr lang="fr-CA" sz="2000" dirty="0" err="1">
                <a:solidFill>
                  <a:schemeClr val="lt1"/>
                </a:solidFill>
                <a:latin typeface="Nunito"/>
                <a:ea typeface="Nunito"/>
                <a:cs typeface="Nunito"/>
                <a:sym typeface="Nunito"/>
              </a:rPr>
              <a:t>sonifères</a:t>
            </a:r>
            <a:r>
              <a:rPr lang="fr-CA" sz="2000" dirty="0">
                <a:solidFill>
                  <a:schemeClr val="lt1"/>
                </a:solidFill>
                <a:latin typeface="Nunito"/>
                <a:ea typeface="Nunito"/>
                <a:cs typeface="Nunito"/>
                <a:sym typeface="Nunito"/>
              </a:rPr>
              <a:t>)!</a:t>
            </a:r>
          </a:p>
        </p:txBody>
      </p:sp>
      <p:pic>
        <p:nvPicPr>
          <p:cNvPr id="490" name="Google Shape;490;p47" descr="La page d'accueil du site FishSounds."/>
          <p:cNvPicPr preferRelativeResize="0"/>
          <p:nvPr/>
        </p:nvPicPr>
        <p:blipFill>
          <a:blip r:embed="rId3">
            <a:alphaModFix/>
          </a:blip>
          <a:stretch>
            <a:fillRect/>
          </a:stretch>
        </p:blipFill>
        <p:spPr>
          <a:xfrm>
            <a:off x="298700" y="1480450"/>
            <a:ext cx="6318034" cy="3455175"/>
          </a:xfrm>
          <a:prstGeom prst="rect">
            <a:avLst/>
          </a:prstGeom>
          <a:noFill/>
          <a:ln>
            <a:noFill/>
          </a:ln>
        </p:spPr>
      </p:pic>
      <p:pic>
        <p:nvPicPr>
          <p:cNvPr id="491" name="Google Shape;491;p47" descr="Code QR du site Web FishSounds (site Web disponible sur FishSounds.net)"/>
          <p:cNvPicPr preferRelativeResize="0"/>
          <p:nvPr/>
        </p:nvPicPr>
        <p:blipFill>
          <a:blip r:embed="rId4">
            <a:alphaModFix/>
          </a:blip>
          <a:stretch>
            <a:fillRect/>
          </a:stretch>
        </p:blipFill>
        <p:spPr>
          <a:xfrm>
            <a:off x="6769125" y="2097637"/>
            <a:ext cx="2234575" cy="2220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4595F"/>
        </a:solidFill>
        <a:effectLst/>
      </p:bgPr>
    </p:bg>
    <p:spTree>
      <p:nvGrpSpPr>
        <p:cNvPr id="1" name="Shape 496"/>
        <p:cNvGrpSpPr/>
        <p:nvPr/>
      </p:nvGrpSpPr>
      <p:grpSpPr>
        <a:xfrm>
          <a:off x="0" y="0"/>
          <a:ext cx="0" cy="0"/>
          <a:chOff x="0" y="0"/>
          <a:chExt cx="0" cy="0"/>
        </a:xfrm>
      </p:grpSpPr>
      <p:sp>
        <p:nvSpPr>
          <p:cNvPr id="4" name="Google Shape;488;p47">
            <a:extLst>
              <a:ext uri="{FF2B5EF4-FFF2-40B4-BE49-F238E27FC236}">
                <a16:creationId xmlns:a16="http://schemas.microsoft.com/office/drawing/2014/main" id="{EF5712E2-0A95-7A72-2A38-5B37BCE147C7}"/>
              </a:ext>
              <a:ext uri="{C183D7F6-B498-43B3-948B-1728B52AA6E4}">
                <adec:decorative xmlns:adec="http://schemas.microsoft.com/office/drawing/2017/decorative" val="1"/>
              </a:ext>
            </a:extLst>
          </p:cNvPr>
          <p:cNvSpPr/>
          <p:nvPr/>
        </p:nvSpPr>
        <p:spPr>
          <a:xfrm>
            <a:off x="222349" y="119600"/>
            <a:ext cx="8180245"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 name="Google Shape;492;p47">
            <a:extLst>
              <a:ext uri="{FF2B5EF4-FFF2-40B4-BE49-F238E27FC236}">
                <a16:creationId xmlns:a16="http://schemas.microsoft.com/office/drawing/2014/main" id="{E0510DCF-F61B-BD2C-F25F-7A862FE99A16}"/>
              </a:ext>
            </a:extLst>
          </p:cNvPr>
          <p:cNvSpPr txBox="1">
            <a:spLocks noGrp="1"/>
          </p:cNvSpPr>
          <p:nvPr>
            <p:ph type="title" idx="4294967295"/>
          </p:nvPr>
        </p:nvSpPr>
        <p:spPr>
          <a:xfrm>
            <a:off x="311699" y="140225"/>
            <a:ext cx="8090895"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2400" b="0" i="0" u="none" strike="noStrike" kern="0" cap="none" spc="0" normalizeH="0" baseline="0" noProof="0" dirty="0">
                <a:ln>
                  <a:noFill/>
                </a:ln>
                <a:solidFill>
                  <a:srgbClr val="006E9A"/>
                </a:solidFill>
                <a:effectLst/>
                <a:uLnTx/>
                <a:uFillTx/>
                <a:latin typeface="Fredoka One"/>
                <a:ea typeface="Fredoka One"/>
                <a:cs typeface="Fredoka One"/>
                <a:sym typeface="Fredoka One"/>
              </a:rPr>
              <a:t>Les poissons produisent de nombreux sons différents!</a:t>
            </a:r>
          </a:p>
        </p:txBody>
      </p:sp>
      <p:sp>
        <p:nvSpPr>
          <p:cNvPr id="499" name="Google Shape;499;p48"/>
          <p:cNvSpPr txBox="1"/>
          <p:nvPr/>
        </p:nvSpPr>
        <p:spPr>
          <a:xfrm>
            <a:off x="311700" y="924225"/>
            <a:ext cx="8520600" cy="892522"/>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fr-CA" sz="2000" dirty="0">
                <a:solidFill>
                  <a:schemeClr val="lt1"/>
                </a:solidFill>
                <a:latin typeface="Nunito"/>
                <a:ea typeface="Nunito"/>
                <a:cs typeface="Nunito"/>
                <a:sym typeface="Nunito"/>
              </a:rPr>
              <a:t>Trouvez et faites jouer un son de </a:t>
            </a:r>
            <a:r>
              <a:rPr lang="fr-CA" sz="2000" b="1" u="sng" dirty="0">
                <a:solidFill>
                  <a:schemeClr val="lt1"/>
                </a:solidFill>
                <a:latin typeface="Nunito"/>
                <a:ea typeface="Nunito"/>
                <a:cs typeface="Nunito"/>
                <a:sym typeface="Nunito"/>
              </a:rPr>
              <a:t>Truite Arc-en-ciel</a:t>
            </a:r>
            <a:r>
              <a:rPr lang="fr-CA" sz="2000" dirty="0">
                <a:solidFill>
                  <a:schemeClr val="lt1"/>
                </a:solidFill>
                <a:latin typeface="Nunito"/>
                <a:ea typeface="Nunito"/>
                <a:cs typeface="Nunito"/>
                <a:sym typeface="Nunito"/>
              </a:rPr>
              <a:t> en utilisant la fonction de recherche.</a:t>
            </a:r>
            <a:r>
              <a:rPr lang="fr-CA" sz="2000" b="1" dirty="0">
                <a:solidFill>
                  <a:schemeClr val="lt1"/>
                </a:solidFill>
                <a:latin typeface="Nunito"/>
                <a:ea typeface="Nunito"/>
                <a:cs typeface="Nunito"/>
                <a:sym typeface="Nunito"/>
              </a:rPr>
              <a:t> </a:t>
            </a:r>
            <a:r>
              <a:rPr lang="fr-CA" sz="2000" dirty="0">
                <a:solidFill>
                  <a:schemeClr val="lt1"/>
                </a:solidFill>
                <a:latin typeface="Nunito"/>
                <a:ea typeface="Nunito"/>
                <a:cs typeface="Nunito"/>
                <a:sym typeface="Nunito"/>
              </a:rPr>
              <a:t>Décrivez le son sur votre feuille.</a:t>
            </a:r>
          </a:p>
        </p:txBody>
      </p:sp>
      <p:pic>
        <p:nvPicPr>
          <p:cNvPr id="500" name="Google Shape;500;p48" descr="Version mobile de la page d'accueil du site FishSounds."/>
          <p:cNvPicPr preferRelativeResize="0"/>
          <p:nvPr/>
        </p:nvPicPr>
        <p:blipFill rotWithShape="1">
          <a:blip r:embed="rId3">
            <a:alphaModFix/>
          </a:blip>
          <a:srcRect b="10762"/>
          <a:stretch/>
        </p:blipFill>
        <p:spPr>
          <a:xfrm>
            <a:off x="352575" y="2047425"/>
            <a:ext cx="1835850" cy="2825452"/>
          </a:xfrm>
          <a:prstGeom prst="rect">
            <a:avLst/>
          </a:prstGeom>
          <a:noFill/>
          <a:ln>
            <a:noFill/>
          </a:ln>
        </p:spPr>
      </p:pic>
      <p:pic>
        <p:nvPicPr>
          <p:cNvPr id="501" name="Google Shape;501;p48" descr="Version mobile du site Web FishSounds avec options de recherche ouvertes."/>
          <p:cNvPicPr preferRelativeResize="0"/>
          <p:nvPr/>
        </p:nvPicPr>
        <p:blipFill rotWithShape="1">
          <a:blip r:embed="rId4">
            <a:alphaModFix/>
          </a:blip>
          <a:srcRect b="10889"/>
          <a:stretch/>
        </p:blipFill>
        <p:spPr>
          <a:xfrm>
            <a:off x="2553600" y="2047425"/>
            <a:ext cx="1835924" cy="2825451"/>
          </a:xfrm>
          <a:prstGeom prst="rect">
            <a:avLst/>
          </a:prstGeom>
          <a:noFill/>
          <a:ln>
            <a:noFill/>
          </a:ln>
        </p:spPr>
      </p:pic>
      <p:pic>
        <p:nvPicPr>
          <p:cNvPr id="502" name="Google Shape;502;p48" descr="Version mobile de la recherche d'espèces de poissons du site Web FishSounds."/>
          <p:cNvPicPr preferRelativeResize="0"/>
          <p:nvPr/>
        </p:nvPicPr>
        <p:blipFill rotWithShape="1">
          <a:blip r:embed="rId5">
            <a:alphaModFix/>
          </a:blip>
          <a:srcRect b="10762"/>
          <a:stretch/>
        </p:blipFill>
        <p:spPr>
          <a:xfrm>
            <a:off x="4754625" y="2047425"/>
            <a:ext cx="1835850" cy="2825377"/>
          </a:xfrm>
          <a:prstGeom prst="rect">
            <a:avLst/>
          </a:prstGeom>
          <a:noFill/>
          <a:ln>
            <a:noFill/>
          </a:ln>
        </p:spPr>
      </p:pic>
      <p:pic>
        <p:nvPicPr>
          <p:cNvPr id="503" name="Google Shape;503;p48" descr="Version mobile de la recherche d'espèces de poissons du site Web FishSounds, avec options de filtrage des résultats."/>
          <p:cNvPicPr preferRelativeResize="0"/>
          <p:nvPr/>
        </p:nvPicPr>
        <p:blipFill rotWithShape="1">
          <a:blip r:embed="rId6">
            <a:alphaModFix/>
          </a:blip>
          <a:srcRect b="13073"/>
          <a:stretch/>
        </p:blipFill>
        <p:spPr>
          <a:xfrm>
            <a:off x="6955575" y="2041050"/>
            <a:ext cx="1876724" cy="2825374"/>
          </a:xfrm>
          <a:prstGeom prst="rect">
            <a:avLst/>
          </a:prstGeom>
          <a:noFill/>
          <a:ln>
            <a:noFill/>
          </a:ln>
        </p:spPr>
      </p:pic>
      <p:sp>
        <p:nvSpPr>
          <p:cNvPr id="504" name="Google Shape;504;p48">
            <a:extLst>
              <a:ext uri="{C183D7F6-B498-43B3-948B-1728B52AA6E4}">
                <adec:decorative xmlns:adec="http://schemas.microsoft.com/office/drawing/2017/decorative" val="1"/>
              </a:ext>
            </a:extLst>
          </p:cNvPr>
          <p:cNvSpPr/>
          <p:nvPr/>
        </p:nvSpPr>
        <p:spPr>
          <a:xfrm>
            <a:off x="1877238" y="1892613"/>
            <a:ext cx="424800" cy="38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8">
            <a:extLst>
              <a:ext uri="{C183D7F6-B498-43B3-948B-1728B52AA6E4}">
                <adec:decorative xmlns:adec="http://schemas.microsoft.com/office/drawing/2017/decorative" val="1"/>
              </a:ext>
            </a:extLst>
          </p:cNvPr>
          <p:cNvSpPr/>
          <p:nvPr/>
        </p:nvSpPr>
        <p:spPr>
          <a:xfrm>
            <a:off x="1123288" y="1914963"/>
            <a:ext cx="714000" cy="343500"/>
          </a:xfrm>
          <a:prstGeom prst="rightArrow">
            <a:avLst>
              <a:gd name="adj1" fmla="val 50000"/>
              <a:gd name="adj2" fmla="val 50000"/>
            </a:avLst>
          </a:prstGeom>
          <a:solidFill>
            <a:srgbClr val="FF0000"/>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8"/>
          <p:cNvSpPr/>
          <p:nvPr/>
        </p:nvSpPr>
        <p:spPr>
          <a:xfrm>
            <a:off x="2933025" y="1859788"/>
            <a:ext cx="1518900" cy="1089300"/>
          </a:xfrm>
          <a:prstGeom prst="leftArrow">
            <a:avLst>
              <a:gd name="adj1" fmla="val 50000"/>
              <a:gd name="adj2" fmla="val 50000"/>
            </a:avLst>
          </a:prstGeom>
          <a:solidFill>
            <a:srgbClr val="F4CCCC"/>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200" dirty="0">
                <a:latin typeface="Nunito"/>
                <a:ea typeface="Nunito"/>
                <a:cs typeface="Nunito"/>
                <a:sym typeface="Nunito"/>
              </a:rPr>
              <a:t>Choisir les espèces de poissons</a:t>
            </a:r>
          </a:p>
        </p:txBody>
      </p:sp>
      <p:sp>
        <p:nvSpPr>
          <p:cNvPr id="507" name="Google Shape;507;p48">
            <a:extLst>
              <a:ext uri="{C183D7F6-B498-43B3-948B-1728B52AA6E4}">
                <adec:decorative xmlns:adec="http://schemas.microsoft.com/office/drawing/2017/decorative" val="1"/>
              </a:ext>
            </a:extLst>
          </p:cNvPr>
          <p:cNvSpPr/>
          <p:nvPr/>
        </p:nvSpPr>
        <p:spPr>
          <a:xfrm>
            <a:off x="2491100" y="2298238"/>
            <a:ext cx="424800" cy="2124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8">
            <a:extLst>
              <a:ext uri="{C183D7F6-B498-43B3-948B-1728B52AA6E4}">
                <adec:decorative xmlns:adec="http://schemas.microsoft.com/office/drawing/2017/decorative" val="1"/>
              </a:ext>
            </a:extLst>
          </p:cNvPr>
          <p:cNvSpPr/>
          <p:nvPr/>
        </p:nvSpPr>
        <p:spPr>
          <a:xfrm>
            <a:off x="5324113" y="2022963"/>
            <a:ext cx="636300" cy="38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8"/>
          <p:cNvSpPr/>
          <p:nvPr/>
        </p:nvSpPr>
        <p:spPr>
          <a:xfrm>
            <a:off x="4872199" y="2411163"/>
            <a:ext cx="1588825" cy="1039500"/>
          </a:xfrm>
          <a:prstGeom prst="upArrow">
            <a:avLst>
              <a:gd name="adj1" fmla="val 50000"/>
              <a:gd name="adj2" fmla="val 50000"/>
            </a:avLst>
          </a:prstGeom>
          <a:solidFill>
            <a:srgbClr val="F4CCCC"/>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200" dirty="0">
                <a:latin typeface="Nunito"/>
                <a:ea typeface="Nunito"/>
                <a:cs typeface="Nunito"/>
                <a:sym typeface="Nunito"/>
              </a:rPr>
              <a:t>Filtrer les résultats</a:t>
            </a:r>
          </a:p>
        </p:txBody>
      </p:sp>
      <p:sp>
        <p:nvSpPr>
          <p:cNvPr id="510" name="Google Shape;510;p48">
            <a:extLst>
              <a:ext uri="{C183D7F6-B498-43B3-948B-1728B52AA6E4}">
                <adec:decorative xmlns:adec="http://schemas.microsoft.com/office/drawing/2017/decorative" val="1"/>
              </a:ext>
            </a:extLst>
          </p:cNvPr>
          <p:cNvSpPr/>
          <p:nvPr/>
        </p:nvSpPr>
        <p:spPr>
          <a:xfrm>
            <a:off x="7368313" y="2105738"/>
            <a:ext cx="636300" cy="38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8"/>
          <p:cNvSpPr/>
          <p:nvPr/>
        </p:nvSpPr>
        <p:spPr>
          <a:xfrm>
            <a:off x="6873763" y="2493938"/>
            <a:ext cx="1625400" cy="1039500"/>
          </a:xfrm>
          <a:prstGeom prst="upArrow">
            <a:avLst>
              <a:gd name="adj1" fmla="val 50000"/>
              <a:gd name="adj2" fmla="val 50457"/>
            </a:avLst>
          </a:prstGeom>
          <a:solidFill>
            <a:srgbClr val="F4CCCC"/>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200" dirty="0">
                <a:latin typeface="Nunito"/>
                <a:ea typeface="Nunito"/>
                <a:cs typeface="Nunito"/>
                <a:sym typeface="Nunito"/>
              </a:rPr>
              <a:t>Nom courant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15"/>
        <p:cNvGrpSpPr/>
        <p:nvPr/>
      </p:nvGrpSpPr>
      <p:grpSpPr>
        <a:xfrm>
          <a:off x="0" y="0"/>
          <a:ext cx="0" cy="0"/>
          <a:chOff x="0" y="0"/>
          <a:chExt cx="0" cy="0"/>
        </a:xfrm>
      </p:grpSpPr>
      <p:pic>
        <p:nvPicPr>
          <p:cNvPr id="516" name="Google Shape;516;p49" descr="Le logo FishSounds Educate : un poisson-crapaud Bocon avec une casquette sur la tête, qui émet des ondes sonores."/>
          <p:cNvPicPr preferRelativeResize="0"/>
          <p:nvPr/>
        </p:nvPicPr>
        <p:blipFill>
          <a:blip r:embed="rId3">
            <a:alphaModFix/>
          </a:blip>
          <a:stretch>
            <a:fillRect/>
          </a:stretch>
        </p:blipFill>
        <p:spPr>
          <a:xfrm>
            <a:off x="1761375" y="228599"/>
            <a:ext cx="5621400" cy="2965500"/>
          </a:xfrm>
          <a:prstGeom prst="roundRect">
            <a:avLst>
              <a:gd name="adj" fmla="val 16667"/>
            </a:avLst>
          </a:prstGeom>
          <a:noFill/>
          <a:ln>
            <a:noFill/>
          </a:ln>
          <a:effectLst>
            <a:outerShdw dist="95250" dir="7620000" algn="bl" rotWithShape="0">
              <a:srgbClr val="000000">
                <a:alpha val="50000"/>
              </a:srgbClr>
            </a:outerShdw>
          </a:effectLst>
        </p:spPr>
      </p:pic>
      <p:sp>
        <p:nvSpPr>
          <p:cNvPr id="517" name="Google Shape;517;p49">
            <a:extLst>
              <a:ext uri="{C183D7F6-B498-43B3-948B-1728B52AA6E4}">
                <adec:decorative xmlns:adec="http://schemas.microsoft.com/office/drawing/2017/decorative" val="1"/>
              </a:ext>
            </a:extLst>
          </p:cNvPr>
          <p:cNvSpPr/>
          <p:nvPr/>
        </p:nvSpPr>
        <p:spPr>
          <a:xfrm>
            <a:off x="580575" y="3402100"/>
            <a:ext cx="7983000" cy="15306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18" name="Google Shape;518;p49"/>
          <p:cNvSpPr txBox="1">
            <a:spLocks noGrp="1"/>
          </p:cNvSpPr>
          <p:nvPr>
            <p:ph type="title"/>
          </p:nvPr>
        </p:nvSpPr>
        <p:spPr>
          <a:xfrm>
            <a:off x="798225" y="3402100"/>
            <a:ext cx="7547700" cy="15306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fr-CA" sz="6619" i="1" dirty="0">
                <a:solidFill>
                  <a:srgbClr val="006E9A"/>
                </a:solidFill>
                <a:latin typeface="Fredoka One"/>
                <a:ea typeface="Fredoka One"/>
                <a:cs typeface="Fredoka One"/>
                <a:sym typeface="Fredoka One"/>
              </a:rPr>
              <a:t>Devinez ce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22"/>
        <p:cNvGrpSpPr/>
        <p:nvPr/>
      </p:nvGrpSpPr>
      <p:grpSpPr>
        <a:xfrm>
          <a:off x="0" y="0"/>
          <a:ext cx="0" cy="0"/>
          <a:chOff x="0" y="0"/>
          <a:chExt cx="0" cy="0"/>
        </a:xfrm>
      </p:grpSpPr>
      <p:sp>
        <p:nvSpPr>
          <p:cNvPr id="523" name="Google Shape;523;p50">
            <a:extLs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24" name="Google Shape;524;p50"/>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pic>
        <p:nvPicPr>
          <p:cNvPr id="5" name="7.Guess_That_Sound_1.mp3">
            <a:hlinkClick r:id="" action="ppaction://media"/>
            <a:extLst>
              <a:ext uri="{FF2B5EF4-FFF2-40B4-BE49-F238E27FC236}">
                <a16:creationId xmlns:a16="http://schemas.microsoft.com/office/drawing/2014/main" id="{DA70596E-82FD-2DF1-D0E5-DB233AEC1CED}"/>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597650" y="184494"/>
            <a:ext cx="966300" cy="979015"/>
          </a:xfrm>
          <a:prstGeom prst="rect">
            <a:avLst/>
          </a:prstGeom>
        </p:spPr>
      </p:pic>
      <p:sp>
        <p:nvSpPr>
          <p:cNvPr id="526" name="Google Shape;526;p50"/>
          <p:cNvSpPr txBox="1">
            <a:spLocks noGrp="1"/>
          </p:cNvSpPr>
          <p:nvPr>
            <p:ph type="body" idx="1"/>
          </p:nvPr>
        </p:nvSpPr>
        <p:spPr>
          <a:xfrm>
            <a:off x="444799" y="1579003"/>
            <a:ext cx="2890071" cy="2239044"/>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b="1" dirty="0">
                <a:solidFill>
                  <a:srgbClr val="FFFFFF"/>
                </a:solidFill>
                <a:latin typeface="Nunito"/>
                <a:ea typeface="Nunito"/>
                <a:cs typeface="Nunito"/>
                <a:sym typeface="Nunito"/>
              </a:rPr>
              <a:t>A.</a:t>
            </a:r>
            <a:r>
              <a:rPr lang="fr-CA" sz="3000" dirty="0">
                <a:solidFill>
                  <a:srgbClr val="FFFFFF"/>
                </a:solidFill>
                <a:latin typeface="Nunito"/>
                <a:ea typeface="Nunito"/>
                <a:cs typeface="Nunito"/>
                <a:sym typeface="Nunito"/>
              </a:rPr>
              <a:t> Chœur</a:t>
            </a:r>
          </a:p>
          <a:p>
            <a:pPr marL="0" lvl="0" indent="0" algn="l" rtl="0">
              <a:spcBef>
                <a:spcPts val="1200"/>
              </a:spcBef>
              <a:spcAft>
                <a:spcPts val="0"/>
              </a:spcAft>
              <a:buNone/>
            </a:pPr>
            <a:r>
              <a:rPr lang="fr-CA" sz="3000" b="1" dirty="0">
                <a:solidFill>
                  <a:srgbClr val="FFFFFF"/>
                </a:solidFill>
                <a:latin typeface="Nunito"/>
                <a:ea typeface="Nunito"/>
                <a:cs typeface="Nunito"/>
                <a:sym typeface="Nunito"/>
              </a:rPr>
              <a:t>B.</a:t>
            </a:r>
            <a:r>
              <a:rPr lang="fr-CA" sz="3000" dirty="0">
                <a:solidFill>
                  <a:srgbClr val="FFFFFF"/>
                </a:solidFill>
                <a:latin typeface="Nunito"/>
                <a:ea typeface="Nunito"/>
                <a:cs typeface="Nunito"/>
                <a:sym typeface="Nunito"/>
              </a:rPr>
              <a:t> Grondement</a:t>
            </a:r>
          </a:p>
          <a:p>
            <a:pPr marL="0" lvl="0" indent="0" algn="l" rtl="0">
              <a:spcBef>
                <a:spcPts val="1200"/>
              </a:spcBef>
              <a:spcAft>
                <a:spcPts val="1200"/>
              </a:spcAft>
              <a:buNone/>
            </a:pPr>
            <a:r>
              <a:rPr lang="fr-CA" sz="3000" b="1" dirty="0">
                <a:solidFill>
                  <a:srgbClr val="FFFFFF"/>
                </a:solidFill>
                <a:latin typeface="Nunito"/>
                <a:ea typeface="Nunito"/>
                <a:cs typeface="Nunito"/>
                <a:sym typeface="Nunito"/>
              </a:rPr>
              <a:t>C.</a:t>
            </a:r>
            <a:r>
              <a:rPr lang="fr-CA" sz="3000" dirty="0">
                <a:solidFill>
                  <a:srgbClr val="FFFFFF"/>
                </a:solidFill>
                <a:latin typeface="Nunito"/>
                <a:ea typeface="Nunito"/>
                <a:cs typeface="Nunito"/>
                <a:sym typeface="Nunito"/>
              </a:rPr>
              <a:t> Raclement</a:t>
            </a:r>
          </a:p>
        </p:txBody>
      </p:sp>
      <p:grpSp>
        <p:nvGrpSpPr>
          <p:cNvPr id="527" name="Google Shape;527;p50">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528" name="Google Shape;528;p50"/>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529" name="Google Shape;529;p50"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530" name="Google Shape;530;p50"/>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1 / 5</a:t>
            </a:r>
          </a:p>
        </p:txBody>
      </p:sp>
      <p:sp>
        <p:nvSpPr>
          <p:cNvPr id="531" name="Google Shape;531;p50"/>
          <p:cNvSpPr txBox="1">
            <a:spLocks noGrp="1"/>
          </p:cNvSpPr>
          <p:nvPr>
            <p:ph type="body" idx="1"/>
          </p:nvPr>
        </p:nvSpPr>
        <p:spPr>
          <a:xfrm>
            <a:off x="7028731" y="4802174"/>
            <a:ext cx="2099878"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Rountree</a:t>
            </a:r>
            <a:r>
              <a:rPr lang="fr-CA" sz="1000" dirty="0">
                <a:solidFill>
                  <a:srgbClr val="999999"/>
                </a:solidFill>
                <a:latin typeface="Nunito"/>
                <a:ea typeface="Nunito"/>
                <a:cs typeface="Nunito"/>
                <a:sym typeface="Nunito"/>
              </a:rPr>
              <a:t> &amp; Juanes 2017</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35"/>
        <p:cNvGrpSpPr/>
        <p:nvPr/>
      </p:nvGrpSpPr>
      <p:grpSpPr>
        <a:xfrm>
          <a:off x="0" y="0"/>
          <a:ext cx="0" cy="0"/>
          <a:chOff x="0" y="0"/>
          <a:chExt cx="0" cy="0"/>
        </a:xfrm>
      </p:grpSpPr>
      <p:sp>
        <p:nvSpPr>
          <p:cNvPr id="2" name="Google Shape;523;p50">
            <a:extLst>
              <a:ext uri="{FF2B5EF4-FFF2-40B4-BE49-F238E27FC236}">
                <a16:creationId xmlns:a16="http://schemas.microsoft.com/office/drawing/2014/main" id="{D478FA0A-8BB2-7160-FE99-347F4029350F}"/>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 name="Google Shape;524;p50">
            <a:extLst>
              <a:ext uri="{FF2B5EF4-FFF2-40B4-BE49-F238E27FC236}">
                <a16:creationId xmlns:a16="http://schemas.microsoft.com/office/drawing/2014/main" id="{AB4DB82A-0D12-53CA-7436-3C452FC639D6}"/>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sp>
        <p:nvSpPr>
          <p:cNvPr id="8" name="Google Shape;526;p50">
            <a:extLst>
              <a:ext uri="{FF2B5EF4-FFF2-40B4-BE49-F238E27FC236}">
                <a16:creationId xmlns:a16="http://schemas.microsoft.com/office/drawing/2014/main" id="{C6767D88-4C56-4C1B-213E-28CEDA3A2413}"/>
              </a:ext>
            </a:extLst>
          </p:cNvPr>
          <p:cNvSpPr txBox="1">
            <a:spLocks/>
          </p:cNvSpPr>
          <p:nvPr/>
        </p:nvSpPr>
        <p:spPr>
          <a:xfrm>
            <a:off x="444799" y="1579003"/>
            <a:ext cx="2890071" cy="2239044"/>
          </a:xfrm>
          <a:prstGeom prst="rect">
            <a:avLst/>
          </a:prstGeom>
          <a:noFill/>
          <a:ln>
            <a:noFill/>
          </a:ln>
        </p:spPr>
        <p:txBody>
          <a:bodyPr spcFirstLastPara="1" wrap="square" lIns="91425" tIns="91425" rIns="91425" bIns="91425" anchor="ctr"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Font typeface="Arial"/>
              <a:buNone/>
            </a:pPr>
            <a:r>
              <a:rPr lang="fr-CA" sz="3000" b="1" dirty="0">
                <a:solidFill>
                  <a:srgbClr val="FFFFFF"/>
                </a:solidFill>
                <a:latin typeface="Nunito"/>
                <a:ea typeface="Nunito"/>
                <a:cs typeface="Nunito"/>
                <a:sym typeface="Nunito"/>
              </a:rPr>
              <a:t>A.</a:t>
            </a:r>
            <a:r>
              <a:rPr lang="fr-CA" sz="3000" dirty="0">
                <a:solidFill>
                  <a:srgbClr val="FFFFFF"/>
                </a:solidFill>
                <a:latin typeface="Nunito"/>
                <a:ea typeface="Nunito"/>
                <a:cs typeface="Nunito"/>
                <a:sym typeface="Nunito"/>
              </a:rPr>
              <a:t> Chœur</a:t>
            </a:r>
          </a:p>
          <a:p>
            <a:pPr marL="0" indent="0">
              <a:spcBef>
                <a:spcPts val="1200"/>
              </a:spcBef>
              <a:buFont typeface="Arial"/>
              <a:buNone/>
            </a:pPr>
            <a:r>
              <a:rPr lang="fr-CA" sz="3000" b="1" dirty="0">
                <a:solidFill>
                  <a:srgbClr val="FFFFFF"/>
                </a:solidFill>
                <a:latin typeface="Nunito"/>
                <a:ea typeface="Nunito"/>
                <a:cs typeface="Nunito"/>
                <a:sym typeface="Nunito"/>
              </a:rPr>
              <a:t> </a:t>
            </a:r>
            <a:endParaRPr lang="fr-CA" sz="3000" dirty="0">
              <a:solidFill>
                <a:srgbClr val="FFFFFF"/>
              </a:solidFill>
              <a:latin typeface="Nunito"/>
              <a:ea typeface="Nunito"/>
              <a:cs typeface="Nunito"/>
              <a:sym typeface="Nunito"/>
            </a:endParaRPr>
          </a:p>
          <a:p>
            <a:pPr marL="0" indent="0">
              <a:spcBef>
                <a:spcPts val="1200"/>
              </a:spcBef>
              <a:spcAft>
                <a:spcPts val="1200"/>
              </a:spcAft>
              <a:buFont typeface="Arial"/>
              <a:buNone/>
            </a:pPr>
            <a:r>
              <a:rPr lang="fr-CA" sz="3000" b="1" dirty="0">
                <a:solidFill>
                  <a:srgbClr val="FFFFFF"/>
                </a:solidFill>
                <a:latin typeface="Nunito"/>
                <a:ea typeface="Nunito"/>
                <a:cs typeface="Nunito"/>
                <a:sym typeface="Nunito"/>
              </a:rPr>
              <a:t> </a:t>
            </a:r>
            <a:endParaRPr lang="fr-CA" sz="3000" dirty="0">
              <a:solidFill>
                <a:srgbClr val="FFFFFF"/>
              </a:solidFill>
              <a:latin typeface="Nunito"/>
              <a:ea typeface="Nunito"/>
              <a:cs typeface="Nunito"/>
              <a:sym typeface="Nunito"/>
            </a:endParaRPr>
          </a:p>
        </p:txBody>
      </p:sp>
      <p:sp>
        <p:nvSpPr>
          <p:cNvPr id="539" name="Google Shape;539;p51">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0" name="Google Shape;540;p51" descr="Une photographie d'un malachigan dans l'eau."/>
          <p:cNvPicPr preferRelativeResize="0"/>
          <p:nvPr/>
        </p:nvPicPr>
        <p:blipFill>
          <a:blip r:embed="rId5">
            <a:alphaModFix/>
          </a:blip>
          <a:stretch>
            <a:fillRect/>
          </a:stretch>
        </p:blipFill>
        <p:spPr>
          <a:xfrm>
            <a:off x="4075725" y="1919023"/>
            <a:ext cx="4010100" cy="2253600"/>
          </a:xfrm>
          <a:prstGeom prst="roundRect">
            <a:avLst>
              <a:gd name="adj" fmla="val 16667"/>
            </a:avLst>
          </a:prstGeom>
          <a:noFill/>
          <a:ln>
            <a:noFill/>
          </a:ln>
        </p:spPr>
      </p:pic>
      <p:sp>
        <p:nvSpPr>
          <p:cNvPr id="541" name="Google Shape;541;p51"/>
          <p:cNvSpPr txBox="1">
            <a:spLocks noGrp="1"/>
          </p:cNvSpPr>
          <p:nvPr>
            <p:ph type="body" idx="1"/>
          </p:nvPr>
        </p:nvSpPr>
        <p:spPr>
          <a:xfrm>
            <a:off x="4801150" y="4172625"/>
            <a:ext cx="2559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a:solidFill>
                  <a:srgbClr val="999999"/>
                </a:solidFill>
                <a:latin typeface="Nunito"/>
                <a:ea typeface="Nunito"/>
                <a:cs typeface="Nunito"/>
                <a:sym typeface="Nunito"/>
              </a:rPr>
              <a:t>© Eric C. Maxwell,, </a:t>
            </a:r>
            <a:r>
              <a:rPr lang="fr-CA" sz="1000" u="sng">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fr-CA" sz="1000">
                <a:solidFill>
                  <a:srgbClr val="999999"/>
                </a:solidFill>
                <a:latin typeface="Nunito"/>
                <a:ea typeface="Nunito"/>
                <a:cs typeface="Nunito"/>
                <a:sym typeface="Nunito"/>
              </a:rPr>
              <a:t>, </a:t>
            </a:r>
            <a:r>
              <a:rPr lang="fr-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p>
        </p:txBody>
      </p:sp>
      <p:sp>
        <p:nvSpPr>
          <p:cNvPr id="542" name="Google Shape;542;p51"/>
          <p:cNvSpPr txBox="1"/>
          <p:nvPr/>
        </p:nvSpPr>
        <p:spPr>
          <a:xfrm>
            <a:off x="4075725" y="1235450"/>
            <a:ext cx="40101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2820" dirty="0">
                <a:solidFill>
                  <a:srgbClr val="27335B"/>
                </a:solidFill>
                <a:latin typeface="Fredoka One"/>
                <a:ea typeface="Fredoka One"/>
                <a:cs typeface="Fredoka One"/>
                <a:sym typeface="Fredoka One"/>
              </a:rPr>
              <a:t>MALACHIGAN</a:t>
            </a:r>
          </a:p>
        </p:txBody>
      </p:sp>
      <p:pic>
        <p:nvPicPr>
          <p:cNvPr id="6" name="7.Guess_That_Sound_1.mp3">
            <a:hlinkClick r:id="" action="ppaction://media"/>
            <a:extLst>
              <a:ext uri="{FF2B5EF4-FFF2-40B4-BE49-F238E27FC236}">
                <a16:creationId xmlns:a16="http://schemas.microsoft.com/office/drawing/2014/main" id="{CABD71F7-0DC5-714F-3BDA-D6C7BAF1B4F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597650" y="184494"/>
            <a:ext cx="966300" cy="979015"/>
          </a:xfrm>
          <a:prstGeom prst="rect">
            <a:avLst/>
          </a:prstGeom>
        </p:spPr>
      </p:pic>
      <p:sp>
        <p:nvSpPr>
          <p:cNvPr id="544" name="Google Shape;544;p51"/>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1 / 5</a:t>
            </a:r>
          </a:p>
        </p:txBody>
      </p:sp>
      <p:sp>
        <p:nvSpPr>
          <p:cNvPr id="11" name="Google Shape;531;p50">
            <a:extLst>
              <a:ext uri="{FF2B5EF4-FFF2-40B4-BE49-F238E27FC236}">
                <a16:creationId xmlns:a16="http://schemas.microsoft.com/office/drawing/2014/main" id="{C2740E22-5AE4-8A35-CFF3-33D6DF19F62A}"/>
              </a:ext>
            </a:extLst>
          </p:cNvPr>
          <p:cNvSpPr txBox="1">
            <a:spLocks/>
          </p:cNvSpPr>
          <p:nvPr/>
        </p:nvSpPr>
        <p:spPr>
          <a:xfrm>
            <a:off x="7028731" y="4802174"/>
            <a:ext cx="2099878"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50000"/>
              </a:lnSpc>
              <a:buFont typeface="Arial"/>
              <a:buNone/>
            </a:pPr>
            <a:r>
              <a:rPr lang="fr-CA" sz="1000">
                <a:solidFill>
                  <a:srgbClr val="999999"/>
                </a:solidFill>
                <a:latin typeface="Nunito"/>
                <a:ea typeface="Nunito"/>
                <a:cs typeface="Nunito"/>
                <a:sym typeface="Nunito"/>
              </a:rPr>
              <a:t>Son de : Rountree &amp; Juanes 2017</a:t>
            </a:r>
            <a:endParaRPr lang="fr-CA"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83F5D"/>
        </a:solidFill>
        <a:effectLst/>
      </p:bgPr>
    </p:bg>
    <p:spTree>
      <p:nvGrpSpPr>
        <p:cNvPr id="1" name="Shape 549"/>
        <p:cNvGrpSpPr/>
        <p:nvPr/>
      </p:nvGrpSpPr>
      <p:grpSpPr>
        <a:xfrm>
          <a:off x="0" y="0"/>
          <a:ext cx="0" cy="0"/>
          <a:chOff x="0" y="0"/>
          <a:chExt cx="0" cy="0"/>
        </a:xfrm>
      </p:grpSpPr>
      <p:sp>
        <p:nvSpPr>
          <p:cNvPr id="2" name="Google Shape;523;p50">
            <a:extLst>
              <a:ext uri="{FF2B5EF4-FFF2-40B4-BE49-F238E27FC236}">
                <a16:creationId xmlns:a16="http://schemas.microsoft.com/office/drawing/2014/main" id="{8AEBF1F7-812F-427D-29B0-37BBDF87C2E6}"/>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 name="Google Shape;524;p50">
            <a:extLst>
              <a:ext uri="{FF2B5EF4-FFF2-40B4-BE49-F238E27FC236}">
                <a16:creationId xmlns:a16="http://schemas.microsoft.com/office/drawing/2014/main" id="{B45FCB02-37CC-7696-D976-A008FFF635E9}"/>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pic>
        <p:nvPicPr>
          <p:cNvPr id="5" name="8.Guess_That_Sound_2.mp3">
            <a:hlinkClick r:id="" action="ppaction://media"/>
            <a:extLst>
              <a:ext uri="{FF2B5EF4-FFF2-40B4-BE49-F238E27FC236}">
                <a16:creationId xmlns:a16="http://schemas.microsoft.com/office/drawing/2014/main" id="{2EB6A241-823E-609D-7EFE-09190109E68F}"/>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597650" y="161075"/>
            <a:ext cx="966300" cy="979015"/>
          </a:xfrm>
          <a:prstGeom prst="rect">
            <a:avLst/>
          </a:prstGeom>
        </p:spPr>
      </p:pic>
      <p:sp>
        <p:nvSpPr>
          <p:cNvPr id="8" name="Google Shape;526;p50">
            <a:extLst>
              <a:ext uri="{FF2B5EF4-FFF2-40B4-BE49-F238E27FC236}">
                <a16:creationId xmlns:a16="http://schemas.microsoft.com/office/drawing/2014/main" id="{F540FCD4-CAFC-DAFB-46BB-6C1378CD9601}"/>
              </a:ext>
            </a:extLst>
          </p:cNvPr>
          <p:cNvSpPr txBox="1">
            <a:spLocks/>
          </p:cNvSpPr>
          <p:nvPr/>
        </p:nvSpPr>
        <p:spPr>
          <a:xfrm>
            <a:off x="444800" y="1490445"/>
            <a:ext cx="2890070" cy="2631459"/>
          </a:xfrm>
          <a:prstGeom prst="rect">
            <a:avLst/>
          </a:prstGeom>
          <a:noFill/>
          <a:ln>
            <a:noFill/>
          </a:ln>
        </p:spPr>
        <p:txBody>
          <a:bodyPr spcFirstLastPara="1" wrap="square" lIns="91425" tIns="91425" rIns="91425" bIns="91425" anchor="ctr"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Font typeface="Arial"/>
              <a:buNone/>
            </a:pPr>
            <a:r>
              <a:rPr lang="en-CA" sz="3000" b="1" dirty="0">
                <a:solidFill>
                  <a:srgbClr val="FFFFFF"/>
                </a:solidFill>
                <a:latin typeface="Nunito"/>
                <a:ea typeface="Nunito"/>
                <a:cs typeface="Nunito"/>
                <a:sym typeface="Nunito"/>
              </a:rPr>
              <a:t>A.</a:t>
            </a:r>
            <a:r>
              <a:rPr lang="en-CA" sz="3000" dirty="0">
                <a:solidFill>
                  <a:srgbClr val="FFFFFF"/>
                </a:solidFill>
                <a:latin typeface="Nunito"/>
                <a:ea typeface="Nunito"/>
                <a:cs typeface="Nunito"/>
                <a:sym typeface="Nunito"/>
              </a:rPr>
              <a:t> </a:t>
            </a:r>
            <a:r>
              <a:rPr lang="en-CA" sz="3000" dirty="0" err="1">
                <a:solidFill>
                  <a:srgbClr val="FFFFFF"/>
                </a:solidFill>
                <a:latin typeface="Nunito"/>
                <a:ea typeface="Nunito"/>
                <a:cs typeface="Nunito"/>
                <a:sym typeface="Nunito"/>
              </a:rPr>
              <a:t>Frappement</a:t>
            </a:r>
            <a:endParaRPr lang="en-CA" sz="3000" dirty="0">
              <a:solidFill>
                <a:srgbClr val="FFFFFF"/>
              </a:solidFill>
              <a:latin typeface="Nunito"/>
              <a:ea typeface="Nunito"/>
              <a:cs typeface="Nunito"/>
              <a:sym typeface="Nunito"/>
            </a:endParaRPr>
          </a:p>
          <a:p>
            <a:pPr marL="0" indent="0">
              <a:spcBef>
                <a:spcPts val="1200"/>
              </a:spcBef>
              <a:buFont typeface="Arial"/>
              <a:buNone/>
            </a:pPr>
            <a:r>
              <a:rPr lang="en-CA" sz="3000" b="1" dirty="0">
                <a:solidFill>
                  <a:srgbClr val="FFFFFF"/>
                </a:solidFill>
                <a:latin typeface="Nunito"/>
                <a:ea typeface="Nunito"/>
                <a:cs typeface="Nunito"/>
                <a:sym typeface="Nunito"/>
              </a:rPr>
              <a:t>B.</a:t>
            </a:r>
            <a:r>
              <a:rPr lang="en-CA" sz="3000" dirty="0">
                <a:solidFill>
                  <a:srgbClr val="FFFFFF"/>
                </a:solidFill>
                <a:latin typeface="Nunito"/>
                <a:ea typeface="Nunito"/>
                <a:cs typeface="Nunito"/>
                <a:sym typeface="Nunito"/>
              </a:rPr>
              <a:t> Tic</a:t>
            </a:r>
          </a:p>
          <a:p>
            <a:pPr marL="0" indent="0">
              <a:lnSpc>
                <a:spcPct val="100000"/>
              </a:lnSpc>
              <a:spcBef>
                <a:spcPts val="1200"/>
              </a:spcBef>
              <a:spcAft>
                <a:spcPts val="1200"/>
              </a:spcAft>
              <a:buFont typeface="Arial"/>
              <a:buNone/>
            </a:pPr>
            <a:r>
              <a:rPr lang="en-CA" sz="3000" b="1" dirty="0">
                <a:solidFill>
                  <a:srgbClr val="FFFFFF"/>
                </a:solidFill>
                <a:latin typeface="Nunito"/>
                <a:ea typeface="Nunito"/>
                <a:cs typeface="Nunito"/>
                <a:sym typeface="Nunito"/>
              </a:rPr>
              <a:t>C.</a:t>
            </a:r>
            <a:r>
              <a:rPr lang="en-CA" sz="3000" dirty="0">
                <a:solidFill>
                  <a:srgbClr val="FFFFFF"/>
                </a:solidFill>
                <a:latin typeface="Nunito"/>
                <a:ea typeface="Nunito"/>
                <a:cs typeface="Nunito"/>
                <a:sym typeface="Nunito"/>
              </a:rPr>
              <a:t> Marteau-</a:t>
            </a:r>
            <a:r>
              <a:rPr lang="en-CA" sz="3000" dirty="0" err="1">
                <a:solidFill>
                  <a:srgbClr val="FFFFFF"/>
                </a:solidFill>
                <a:latin typeface="Nunito"/>
                <a:ea typeface="Nunito"/>
                <a:cs typeface="Nunito"/>
                <a:sym typeface="Nunito"/>
              </a:rPr>
              <a:t>picqueur</a:t>
            </a:r>
            <a:endParaRPr lang="en-CA" sz="3000" dirty="0">
              <a:solidFill>
                <a:srgbClr val="FFFFFF"/>
              </a:solidFill>
              <a:latin typeface="Nunito"/>
              <a:ea typeface="Nunito"/>
              <a:cs typeface="Nunito"/>
              <a:sym typeface="Nunito"/>
            </a:endParaRPr>
          </a:p>
        </p:txBody>
      </p:sp>
      <p:grpSp>
        <p:nvGrpSpPr>
          <p:cNvPr id="553" name="Google Shape;553;p52">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554" name="Google Shape;554;p52"/>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555" name="Google Shape;555;p52"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557" name="Google Shape;557;p52"/>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2 / 5</a:t>
            </a:r>
          </a:p>
        </p:txBody>
      </p:sp>
      <p:sp>
        <p:nvSpPr>
          <p:cNvPr id="7" name="Google Shape;572;p53">
            <a:extLst>
              <a:ext uri="{FF2B5EF4-FFF2-40B4-BE49-F238E27FC236}">
                <a16:creationId xmlns:a16="http://schemas.microsoft.com/office/drawing/2014/main" id="{EADF013D-A905-EF98-AB92-0F6F91CDB528}"/>
              </a:ext>
            </a:extLst>
          </p:cNvPr>
          <p:cNvSpPr txBox="1">
            <a:spLocks/>
          </p:cNvSpPr>
          <p:nvPr/>
        </p:nvSpPr>
        <p:spPr>
          <a:xfrm>
            <a:off x="4881969" y="4804800"/>
            <a:ext cx="4249678"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50000"/>
              </a:lnSpc>
              <a:buFont typeface="Arial"/>
              <a:buNone/>
            </a:pPr>
            <a:r>
              <a:rPr lang="fr-CA" sz="1000">
                <a:solidFill>
                  <a:srgbClr val="999999"/>
                </a:solidFill>
                <a:latin typeface="Nunito"/>
                <a:ea typeface="Nunito"/>
                <a:cs typeface="Nunito"/>
                <a:sym typeface="Nunito"/>
              </a:rPr>
              <a:t>Son de : Anderson et al. 2004, Rountree et al. 2002, Stolkin et al. 2007</a:t>
            </a:r>
            <a:endParaRPr lang="fr-CA" sz="1000" dirty="0">
              <a:solidFill>
                <a:srgbClr val="999999"/>
              </a:solidFill>
              <a:latin typeface="Nunito"/>
              <a:ea typeface="Nunito"/>
              <a:cs typeface="Nunito"/>
              <a:sym typeface="Nunito"/>
            </a:endParaRPr>
          </a:p>
        </p:txBody>
      </p:sp>
    </p:spTree>
    <p:extLst>
      <p:ext uri="{BB962C8B-B14F-4D97-AF65-F5344CB8AC3E}">
        <p14:creationId xmlns:p14="http://schemas.microsoft.com/office/powerpoint/2010/main" val="231700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62"/>
        <p:cNvGrpSpPr/>
        <p:nvPr/>
      </p:nvGrpSpPr>
      <p:grpSpPr>
        <a:xfrm>
          <a:off x="0" y="0"/>
          <a:ext cx="0" cy="0"/>
          <a:chOff x="0" y="0"/>
          <a:chExt cx="0" cy="0"/>
        </a:xfrm>
      </p:grpSpPr>
      <p:sp>
        <p:nvSpPr>
          <p:cNvPr id="3" name="Google Shape;523;p50">
            <a:extLst>
              <a:ext uri="{FF2B5EF4-FFF2-40B4-BE49-F238E27FC236}">
                <a16:creationId xmlns:a16="http://schemas.microsoft.com/office/drawing/2014/main" id="{0B5DE5A8-AC52-055B-3303-BF26E8F2562D}"/>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524;p50">
            <a:extLst>
              <a:ext uri="{FF2B5EF4-FFF2-40B4-BE49-F238E27FC236}">
                <a16:creationId xmlns:a16="http://schemas.microsoft.com/office/drawing/2014/main" id="{FEAC946E-35E4-2144-F232-57682F4D87AB}"/>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sp>
        <p:nvSpPr>
          <p:cNvPr id="9" name="Google Shape;526;p50">
            <a:extLst>
              <a:ext uri="{FF2B5EF4-FFF2-40B4-BE49-F238E27FC236}">
                <a16:creationId xmlns:a16="http://schemas.microsoft.com/office/drawing/2014/main" id="{D70B993F-5D04-C5F2-C311-CF32452A4D6A}"/>
              </a:ext>
            </a:extLst>
          </p:cNvPr>
          <p:cNvSpPr txBox="1">
            <a:spLocks/>
          </p:cNvSpPr>
          <p:nvPr/>
        </p:nvSpPr>
        <p:spPr>
          <a:xfrm>
            <a:off x="444800" y="1490445"/>
            <a:ext cx="2890070" cy="2631459"/>
          </a:xfrm>
          <a:prstGeom prst="rect">
            <a:avLst/>
          </a:prstGeom>
          <a:noFill/>
          <a:ln>
            <a:noFill/>
          </a:ln>
        </p:spPr>
        <p:txBody>
          <a:bodyPr spcFirstLastPara="1" wrap="square" lIns="91425" tIns="91425" rIns="91425" bIns="91425" anchor="ctr"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Font typeface="Arial"/>
              <a:buNone/>
            </a:pPr>
            <a:r>
              <a:rPr lang="en-CA" sz="3000" b="1" dirty="0">
                <a:solidFill>
                  <a:srgbClr val="FFFFFF"/>
                </a:solidFill>
                <a:latin typeface="Nunito"/>
                <a:ea typeface="Nunito"/>
                <a:cs typeface="Nunito"/>
                <a:sym typeface="Nunito"/>
              </a:rPr>
              <a:t> </a:t>
            </a:r>
            <a:endParaRPr lang="en-CA" sz="3000" dirty="0">
              <a:solidFill>
                <a:srgbClr val="FFFFFF"/>
              </a:solidFill>
              <a:latin typeface="Nunito"/>
              <a:ea typeface="Nunito"/>
              <a:cs typeface="Nunito"/>
              <a:sym typeface="Nunito"/>
            </a:endParaRPr>
          </a:p>
          <a:p>
            <a:pPr marL="0" indent="0">
              <a:spcBef>
                <a:spcPts val="1200"/>
              </a:spcBef>
              <a:buFont typeface="Arial"/>
              <a:buNone/>
            </a:pPr>
            <a:r>
              <a:rPr lang="en-CA" sz="3000" b="1" dirty="0">
                <a:solidFill>
                  <a:srgbClr val="FFFFFF"/>
                </a:solidFill>
                <a:latin typeface="Nunito"/>
                <a:ea typeface="Nunito"/>
                <a:cs typeface="Nunito"/>
                <a:sym typeface="Nunito"/>
              </a:rPr>
              <a:t> </a:t>
            </a:r>
            <a:endParaRPr lang="en-CA" sz="3000" dirty="0">
              <a:solidFill>
                <a:srgbClr val="FFFFFF"/>
              </a:solidFill>
              <a:latin typeface="Nunito"/>
              <a:ea typeface="Nunito"/>
              <a:cs typeface="Nunito"/>
              <a:sym typeface="Nunito"/>
            </a:endParaRPr>
          </a:p>
          <a:p>
            <a:pPr marL="0" indent="0">
              <a:lnSpc>
                <a:spcPct val="100000"/>
              </a:lnSpc>
              <a:spcBef>
                <a:spcPts val="1200"/>
              </a:spcBef>
              <a:spcAft>
                <a:spcPts val="1200"/>
              </a:spcAft>
              <a:buFont typeface="Arial"/>
              <a:buNone/>
            </a:pPr>
            <a:r>
              <a:rPr lang="en-CA" sz="3000" b="1" dirty="0">
                <a:solidFill>
                  <a:srgbClr val="FFFFFF"/>
                </a:solidFill>
                <a:latin typeface="Nunito"/>
                <a:ea typeface="Nunito"/>
                <a:cs typeface="Nunito"/>
                <a:sym typeface="Nunito"/>
              </a:rPr>
              <a:t>C.</a:t>
            </a:r>
            <a:r>
              <a:rPr lang="en-CA" sz="3000" dirty="0">
                <a:solidFill>
                  <a:srgbClr val="FFFFFF"/>
                </a:solidFill>
                <a:latin typeface="Nunito"/>
                <a:ea typeface="Nunito"/>
                <a:cs typeface="Nunito"/>
                <a:sym typeface="Nunito"/>
              </a:rPr>
              <a:t> Marteau-</a:t>
            </a:r>
            <a:r>
              <a:rPr lang="en-CA" sz="3000" dirty="0" err="1">
                <a:solidFill>
                  <a:srgbClr val="FFFFFF"/>
                </a:solidFill>
                <a:latin typeface="Nunito"/>
                <a:ea typeface="Nunito"/>
                <a:cs typeface="Nunito"/>
                <a:sym typeface="Nunito"/>
              </a:rPr>
              <a:t>picqueur</a:t>
            </a:r>
            <a:endParaRPr lang="en-CA" sz="3000" dirty="0">
              <a:solidFill>
                <a:srgbClr val="FFFFFF"/>
              </a:solidFill>
              <a:latin typeface="Nunito"/>
              <a:ea typeface="Nunito"/>
              <a:cs typeface="Nunito"/>
              <a:sym typeface="Nunito"/>
            </a:endParaRPr>
          </a:p>
        </p:txBody>
      </p:sp>
      <p:sp>
        <p:nvSpPr>
          <p:cNvPr id="566" name="Google Shape;566;p53">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53"/>
          <p:cNvSpPr txBox="1"/>
          <p:nvPr/>
        </p:nvSpPr>
        <p:spPr>
          <a:xfrm>
            <a:off x="4176075" y="1210900"/>
            <a:ext cx="38094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2820" dirty="0">
                <a:solidFill>
                  <a:srgbClr val="27335B"/>
                </a:solidFill>
                <a:latin typeface="Fredoka One"/>
                <a:ea typeface="Fredoka One"/>
                <a:cs typeface="Fredoka One"/>
                <a:sym typeface="Fredoka One"/>
              </a:rPr>
              <a:t>DONZELLE RAYÉE</a:t>
            </a:r>
          </a:p>
        </p:txBody>
      </p:sp>
      <p:pic>
        <p:nvPicPr>
          <p:cNvPr id="568" name="Google Shape;568;p53" descr="Une photographie d’une donzelle rayée mâle sur le côté sur le sable."/>
          <p:cNvPicPr preferRelativeResize="0"/>
          <p:nvPr/>
        </p:nvPicPr>
        <p:blipFill rotWithShape="1">
          <a:blip r:embed="rId5">
            <a:alphaModFix/>
          </a:blip>
          <a:srcRect l="1905" r="5578"/>
          <a:stretch/>
        </p:blipFill>
        <p:spPr>
          <a:xfrm>
            <a:off x="4292775" y="1916696"/>
            <a:ext cx="3576000" cy="2388600"/>
          </a:xfrm>
          <a:prstGeom prst="roundRect">
            <a:avLst>
              <a:gd name="adj" fmla="val 11705"/>
            </a:avLst>
          </a:prstGeom>
          <a:noFill/>
          <a:ln>
            <a:noFill/>
          </a:ln>
        </p:spPr>
      </p:pic>
      <p:sp>
        <p:nvSpPr>
          <p:cNvPr id="569" name="Google Shape;569;p53"/>
          <p:cNvSpPr txBox="1">
            <a:spLocks noGrp="1"/>
          </p:cNvSpPr>
          <p:nvPr>
            <p:ph type="body" idx="1"/>
          </p:nvPr>
        </p:nvSpPr>
        <p:spPr>
          <a:xfrm>
            <a:off x="4782850" y="4305300"/>
            <a:ext cx="2595900" cy="415468"/>
          </a:xfrm>
          <a:prstGeom prst="rect">
            <a:avLst/>
          </a:prstGeom>
        </p:spPr>
        <p:txBody>
          <a:bodyPr spcFirstLastPara="1" wrap="square" lIns="91425" tIns="91425" rIns="91425" bIns="91425" anchor="t" anchorCtr="0">
            <a:spAutoFit/>
          </a:bodyPr>
          <a:lstStyle/>
          <a:p>
            <a:pPr marL="0" lvl="0" indent="0" algn="ctr" rtl="0">
              <a:lnSpc>
                <a:spcPct val="150000"/>
              </a:lnSpc>
              <a:spcBef>
                <a:spcPts val="0"/>
              </a:spcBef>
              <a:buNone/>
            </a:pPr>
            <a:r>
              <a:rPr lang="fr-CA" sz="1000">
                <a:solidFill>
                  <a:srgbClr val="999999"/>
                </a:solidFill>
                <a:latin typeface="Nunito"/>
                <a:ea typeface="Nunito"/>
                <a:cs typeface="Nunito"/>
                <a:sym typeface="Nunito"/>
              </a:rPr>
              <a:t>© Ali Campbell, </a:t>
            </a:r>
            <a:r>
              <a:rPr lang="fr-CA" sz="1000" u="sng">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a:t>
            </a:r>
            <a:r>
              <a:rPr lang="fr-CA" sz="1000">
                <a:solidFill>
                  <a:srgbClr val="999999"/>
                </a:solidFill>
                <a:latin typeface="Nunito"/>
                <a:ea typeface="Nunito"/>
                <a:cs typeface="Nunito"/>
                <a:sym typeface="Nunito"/>
              </a:rPr>
              <a:t>, </a:t>
            </a:r>
            <a:r>
              <a:rPr lang="fr-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p>
        </p:txBody>
      </p:sp>
      <p:pic>
        <p:nvPicPr>
          <p:cNvPr id="2" name="8.Guess_That_Sound_2.mp3">
            <a:hlinkClick r:id="" action="ppaction://media"/>
            <a:extLst>
              <a:ext uri="{FF2B5EF4-FFF2-40B4-BE49-F238E27FC236}">
                <a16:creationId xmlns:a16="http://schemas.microsoft.com/office/drawing/2014/main" id="{4C848354-7672-ADA5-FDE1-97665D99D0A1}"/>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597650" y="161075"/>
            <a:ext cx="966300" cy="979015"/>
          </a:xfrm>
          <a:prstGeom prst="rect">
            <a:avLst/>
          </a:prstGeom>
        </p:spPr>
      </p:pic>
      <p:sp>
        <p:nvSpPr>
          <p:cNvPr id="571" name="Google Shape;571;p53"/>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2 / 5</a:t>
            </a:r>
          </a:p>
        </p:txBody>
      </p:sp>
      <p:sp>
        <p:nvSpPr>
          <p:cNvPr id="572" name="Google Shape;572;p53"/>
          <p:cNvSpPr txBox="1">
            <a:spLocks noGrp="1"/>
          </p:cNvSpPr>
          <p:nvPr>
            <p:ph type="body" idx="1"/>
          </p:nvPr>
        </p:nvSpPr>
        <p:spPr>
          <a:xfrm>
            <a:off x="4881969" y="4804800"/>
            <a:ext cx="4249678" cy="415468"/>
          </a:xfrm>
          <a:prstGeom prst="rect">
            <a:avLst/>
          </a:prstGeom>
        </p:spPr>
        <p:txBody>
          <a:bodyPr spcFirstLastPara="1" wrap="square" lIns="91425" tIns="91425" rIns="91425" bIns="91425" anchor="t" anchorCtr="0">
            <a:spAutoFit/>
          </a:bodyPr>
          <a:lstStyle/>
          <a:p>
            <a:pPr marL="0" marR="0" lvl="0" indent="0" algn="l" defTabSz="914400" rtl="0" eaLnBrk="1" fontAlgn="auto" latinLnBrk="0" hangingPunct="1">
              <a:lnSpc>
                <a:spcPct val="150000"/>
              </a:lnSpc>
              <a:spcBef>
                <a:spcPts val="0"/>
              </a:spcBef>
              <a:spcAft>
                <a:spcPts val="0"/>
              </a:spcAft>
              <a:buClr>
                <a:schemeClr val="dk2"/>
              </a:buClr>
              <a:buSzPts val="1800"/>
              <a:buFont typeface="Arial"/>
              <a:buNone/>
              <a:tabLst/>
              <a:defRPr/>
            </a:pPr>
            <a:r>
              <a:rPr kumimoji="0" lang="fr-CA" sz="1000" b="0" i="0" u="none" strike="noStrike" kern="0" cap="none" spc="0" normalizeH="0" baseline="0" noProof="0" dirty="0">
                <a:ln>
                  <a:noFill/>
                </a:ln>
                <a:solidFill>
                  <a:srgbClr val="999999"/>
                </a:solidFill>
                <a:effectLst/>
                <a:uLnTx/>
                <a:uFillTx/>
                <a:latin typeface="Nunito"/>
                <a:ea typeface="Nunito"/>
                <a:cs typeface="Nunito"/>
                <a:sym typeface="Nunito"/>
              </a:rPr>
              <a:t>Son de : Anderson et al. 2004, </a:t>
            </a:r>
            <a:r>
              <a:rPr kumimoji="0" lang="fr-CA" sz="1000" b="0" i="0" u="none" strike="noStrike" kern="0" cap="none" spc="0" normalizeH="0" baseline="0" noProof="0" dirty="0" err="1">
                <a:ln>
                  <a:noFill/>
                </a:ln>
                <a:solidFill>
                  <a:srgbClr val="999999"/>
                </a:solidFill>
                <a:effectLst/>
                <a:uLnTx/>
                <a:uFillTx/>
                <a:latin typeface="Nunito"/>
                <a:ea typeface="Nunito"/>
                <a:cs typeface="Nunito"/>
                <a:sym typeface="Nunito"/>
              </a:rPr>
              <a:t>Rountree</a:t>
            </a:r>
            <a:r>
              <a:rPr kumimoji="0" lang="fr-CA" sz="1000" b="0" i="0" u="none" strike="noStrike" kern="0" cap="none" spc="0" normalizeH="0" baseline="0" noProof="0" dirty="0">
                <a:ln>
                  <a:noFill/>
                </a:ln>
                <a:solidFill>
                  <a:srgbClr val="999999"/>
                </a:solidFill>
                <a:effectLst/>
                <a:uLnTx/>
                <a:uFillTx/>
                <a:latin typeface="Nunito"/>
                <a:ea typeface="Nunito"/>
                <a:cs typeface="Nunito"/>
                <a:sym typeface="Nunito"/>
              </a:rPr>
              <a:t> et al. 2002, </a:t>
            </a:r>
            <a:r>
              <a:rPr kumimoji="0" lang="fr-CA" sz="1000" b="0" i="0" u="none" strike="noStrike" kern="0" cap="none" spc="0" normalizeH="0" baseline="0" noProof="0" dirty="0" err="1">
                <a:ln>
                  <a:noFill/>
                </a:ln>
                <a:solidFill>
                  <a:srgbClr val="999999"/>
                </a:solidFill>
                <a:effectLst/>
                <a:uLnTx/>
                <a:uFillTx/>
                <a:latin typeface="Nunito"/>
                <a:ea typeface="Nunito"/>
                <a:cs typeface="Nunito"/>
                <a:sym typeface="Nunito"/>
              </a:rPr>
              <a:t>Stolkin</a:t>
            </a:r>
            <a:r>
              <a:rPr kumimoji="0" lang="fr-CA" sz="1000" b="0" i="0" u="none" strike="noStrike" kern="0" cap="none" spc="0" normalizeH="0" baseline="0" noProof="0" dirty="0">
                <a:ln>
                  <a:noFill/>
                </a:ln>
                <a:solidFill>
                  <a:srgbClr val="999999"/>
                </a:solidFill>
                <a:effectLst/>
                <a:uLnTx/>
                <a:uFillTx/>
                <a:latin typeface="Nunito"/>
                <a:ea typeface="Nunito"/>
                <a:cs typeface="Nunito"/>
                <a:sym typeface="Nunito"/>
              </a:rPr>
              <a:t> et al. 2007</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76"/>
        <p:cNvGrpSpPr/>
        <p:nvPr/>
      </p:nvGrpSpPr>
      <p:grpSpPr>
        <a:xfrm>
          <a:off x="0" y="0"/>
          <a:ext cx="0" cy="0"/>
          <a:chOff x="0" y="0"/>
          <a:chExt cx="0" cy="0"/>
        </a:xfrm>
      </p:grpSpPr>
      <p:sp>
        <p:nvSpPr>
          <p:cNvPr id="2" name="Google Shape;523;p50">
            <a:extLst>
              <a:ext uri="{FF2B5EF4-FFF2-40B4-BE49-F238E27FC236}">
                <a16:creationId xmlns:a16="http://schemas.microsoft.com/office/drawing/2014/main" id="{95205930-B7C7-DEA9-F18D-82CBB91806A2}"/>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524;p50">
            <a:extLst>
              <a:ext uri="{FF2B5EF4-FFF2-40B4-BE49-F238E27FC236}">
                <a16:creationId xmlns:a16="http://schemas.microsoft.com/office/drawing/2014/main" id="{5F1C1AC4-BCF2-3D67-FE47-E3F603B67921}"/>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pic>
        <p:nvPicPr>
          <p:cNvPr id="3" name="9.Guess_That_Sound_3.mp3">
            <a:hlinkClick r:id="" action="ppaction://media"/>
            <a:extLst>
              <a:ext uri="{FF2B5EF4-FFF2-40B4-BE49-F238E27FC236}">
                <a16:creationId xmlns:a16="http://schemas.microsoft.com/office/drawing/2014/main" id="{34CCFDD6-9C6E-339C-AE25-AC4B7D01E78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600940" y="187656"/>
            <a:ext cx="962985" cy="975656"/>
          </a:xfrm>
          <a:prstGeom prst="rect">
            <a:avLst/>
          </a:prstGeom>
        </p:spPr>
      </p:pic>
      <p:sp>
        <p:nvSpPr>
          <p:cNvPr id="579" name="Google Shape;579;p54"/>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b="1" dirty="0">
                <a:solidFill>
                  <a:schemeClr val="lt1"/>
                </a:solidFill>
                <a:latin typeface="Nunito"/>
                <a:ea typeface="Nunito"/>
                <a:cs typeface="Nunito"/>
                <a:sym typeface="Nunito"/>
              </a:rPr>
              <a:t>A.</a:t>
            </a:r>
            <a:r>
              <a:rPr lang="fr-CA" sz="3000" dirty="0">
                <a:solidFill>
                  <a:schemeClr val="lt1"/>
                </a:solidFill>
                <a:latin typeface="Nunito"/>
                <a:ea typeface="Nunito"/>
                <a:cs typeface="Nunito"/>
                <a:sym typeface="Nunito"/>
              </a:rPr>
              <a:t> Grognement</a:t>
            </a:r>
          </a:p>
          <a:p>
            <a:pPr marL="0" lvl="0" indent="0" algn="l" rtl="0">
              <a:spcBef>
                <a:spcPts val="1200"/>
              </a:spcBef>
              <a:spcAft>
                <a:spcPts val="0"/>
              </a:spcAft>
              <a:buNone/>
            </a:pPr>
            <a:r>
              <a:rPr lang="fr-CA" sz="3000" b="1" dirty="0">
                <a:solidFill>
                  <a:schemeClr val="lt1"/>
                </a:solidFill>
                <a:latin typeface="Nunito"/>
                <a:ea typeface="Nunito"/>
                <a:cs typeface="Nunito"/>
                <a:sym typeface="Nunito"/>
              </a:rPr>
              <a:t>B.</a:t>
            </a:r>
            <a:r>
              <a:rPr lang="fr-CA" sz="3000" dirty="0">
                <a:solidFill>
                  <a:schemeClr val="lt1"/>
                </a:solidFill>
                <a:latin typeface="Nunito"/>
                <a:ea typeface="Nunito"/>
                <a:cs typeface="Nunito"/>
                <a:sym typeface="Nunito"/>
              </a:rPr>
              <a:t> Coassement</a:t>
            </a:r>
          </a:p>
          <a:p>
            <a:pPr marL="0" lvl="0" indent="0" algn="l" rtl="0">
              <a:spcBef>
                <a:spcPts val="1200"/>
              </a:spcBef>
              <a:spcAft>
                <a:spcPts val="1200"/>
              </a:spcAft>
              <a:buNone/>
            </a:pPr>
            <a:r>
              <a:rPr lang="fr-CA" sz="3000" b="1" dirty="0">
                <a:solidFill>
                  <a:schemeClr val="lt1"/>
                </a:solidFill>
                <a:latin typeface="Nunito"/>
                <a:ea typeface="Nunito"/>
                <a:cs typeface="Nunito"/>
                <a:sym typeface="Nunito"/>
              </a:rPr>
              <a:t>C.</a:t>
            </a:r>
            <a:r>
              <a:rPr lang="fr-CA" sz="3000" dirty="0">
                <a:solidFill>
                  <a:schemeClr val="lt1"/>
                </a:solidFill>
                <a:latin typeface="Nunito"/>
                <a:ea typeface="Nunito"/>
                <a:cs typeface="Nunito"/>
                <a:sym typeface="Nunito"/>
              </a:rPr>
              <a:t> Bip</a:t>
            </a:r>
          </a:p>
        </p:txBody>
      </p:sp>
      <p:grpSp>
        <p:nvGrpSpPr>
          <p:cNvPr id="580" name="Google Shape;580;p54">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581" name="Google Shape;581;p54"/>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582" name="Google Shape;582;p54"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584" name="Google Shape;584;p54"/>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marR="0" lvl="0" indent="0" algn="l" rtl="0">
              <a:lnSpc>
                <a:spcPct val="115000"/>
              </a:lnSpc>
              <a:spcBef>
                <a:spcPts val="0"/>
              </a:spcBef>
              <a:spcAft>
                <a:spcPts val="1200"/>
              </a:spcAft>
              <a:buNone/>
            </a:pPr>
            <a:r>
              <a:rPr lang="fr-CA" sz="3000" dirty="0">
                <a:solidFill>
                  <a:srgbClr val="CEDFF0"/>
                </a:solidFill>
                <a:latin typeface="Nunito"/>
                <a:ea typeface="Nunito"/>
                <a:cs typeface="Nunito"/>
                <a:sym typeface="Nunito"/>
              </a:rPr>
              <a:t>3 / 5</a:t>
            </a:r>
          </a:p>
        </p:txBody>
      </p:sp>
      <p:sp>
        <p:nvSpPr>
          <p:cNvPr id="585" name="Google Shape;585;p54"/>
          <p:cNvSpPr txBox="1">
            <a:spLocks noGrp="1"/>
          </p:cNvSpPr>
          <p:nvPr>
            <p:ph type="body" idx="1"/>
          </p:nvPr>
        </p:nvSpPr>
        <p:spPr>
          <a:xfrm>
            <a:off x="6989823" y="4804800"/>
            <a:ext cx="2154178"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Amorim</a:t>
            </a:r>
            <a:r>
              <a:rPr lang="fr-CA" sz="1000" dirty="0">
                <a:solidFill>
                  <a:srgbClr val="999999"/>
                </a:solidFill>
                <a:latin typeface="Nunito"/>
                <a:ea typeface="Nunito"/>
                <a:cs typeface="Nunito"/>
                <a:sym typeface="Nunito"/>
              </a:rPr>
              <a:t> et al. 2006, 2008</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589"/>
        <p:cNvGrpSpPr/>
        <p:nvPr/>
      </p:nvGrpSpPr>
      <p:grpSpPr>
        <a:xfrm>
          <a:off x="0" y="0"/>
          <a:ext cx="0" cy="0"/>
          <a:chOff x="0" y="0"/>
          <a:chExt cx="0" cy="0"/>
        </a:xfrm>
      </p:grpSpPr>
      <p:sp>
        <p:nvSpPr>
          <p:cNvPr id="3" name="Google Shape;523;p50">
            <a:extLst>
              <a:ext uri="{FF2B5EF4-FFF2-40B4-BE49-F238E27FC236}">
                <a16:creationId xmlns:a16="http://schemas.microsoft.com/office/drawing/2014/main" id="{40C190F9-1EF3-705B-A683-9B59BF796180}"/>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524;p50">
            <a:extLst>
              <a:ext uri="{FF2B5EF4-FFF2-40B4-BE49-F238E27FC236}">
                <a16:creationId xmlns:a16="http://schemas.microsoft.com/office/drawing/2014/main" id="{E1E4FF07-27B6-7C18-CEE3-04FA383E8985}"/>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sp>
        <p:nvSpPr>
          <p:cNvPr id="592" name="Google Shape;592;p55"/>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b="1" dirty="0">
                <a:solidFill>
                  <a:srgbClr val="3A3F5E"/>
                </a:solidFill>
                <a:latin typeface="Nunito"/>
                <a:ea typeface="Nunito"/>
                <a:cs typeface="Nunito"/>
                <a:sym typeface="Nunito"/>
              </a:rPr>
              <a:t>A.</a:t>
            </a:r>
            <a:r>
              <a:rPr lang="fr-CA" sz="3000" dirty="0">
                <a:solidFill>
                  <a:srgbClr val="3A3F5E"/>
                </a:solidFill>
                <a:latin typeface="Nunito"/>
                <a:ea typeface="Nunito"/>
                <a:cs typeface="Nunito"/>
                <a:sym typeface="Nunito"/>
              </a:rPr>
              <a:t> Grognement</a:t>
            </a:r>
          </a:p>
          <a:p>
            <a:pPr marL="0" lvl="0" indent="0" algn="l" rtl="0">
              <a:spcBef>
                <a:spcPts val="1200"/>
              </a:spcBef>
              <a:spcAft>
                <a:spcPts val="0"/>
              </a:spcAft>
              <a:buNone/>
            </a:pPr>
            <a:r>
              <a:rPr lang="fr-CA" sz="3000" b="1" dirty="0">
                <a:solidFill>
                  <a:schemeClr val="lt1"/>
                </a:solidFill>
                <a:latin typeface="Nunito"/>
                <a:ea typeface="Nunito"/>
                <a:cs typeface="Nunito"/>
                <a:sym typeface="Nunito"/>
              </a:rPr>
              <a:t>B.</a:t>
            </a:r>
            <a:r>
              <a:rPr lang="fr-CA" sz="3000" dirty="0">
                <a:solidFill>
                  <a:schemeClr val="lt1"/>
                </a:solidFill>
                <a:latin typeface="Nunito"/>
                <a:ea typeface="Nunito"/>
                <a:cs typeface="Nunito"/>
                <a:sym typeface="Nunito"/>
              </a:rPr>
              <a:t> Coassement</a:t>
            </a:r>
          </a:p>
          <a:p>
            <a:pPr marL="0" lvl="0" indent="0" algn="l" rtl="0">
              <a:spcBef>
                <a:spcPts val="1200"/>
              </a:spcBef>
              <a:spcAft>
                <a:spcPts val="1200"/>
              </a:spcAft>
              <a:buNone/>
            </a:pPr>
            <a:r>
              <a:rPr lang="fr-CA" sz="3000" b="1" dirty="0">
                <a:solidFill>
                  <a:srgbClr val="3A3F5E"/>
                </a:solidFill>
                <a:latin typeface="Nunito"/>
                <a:ea typeface="Nunito"/>
                <a:cs typeface="Nunito"/>
                <a:sym typeface="Nunito"/>
              </a:rPr>
              <a:t>C.</a:t>
            </a:r>
            <a:r>
              <a:rPr lang="fr-CA" sz="3000" dirty="0">
                <a:solidFill>
                  <a:srgbClr val="3A3F5E"/>
                </a:solidFill>
                <a:latin typeface="Nunito"/>
                <a:ea typeface="Nunito"/>
                <a:cs typeface="Nunito"/>
                <a:sym typeface="Nunito"/>
              </a:rPr>
              <a:t> Bip</a:t>
            </a:r>
          </a:p>
        </p:txBody>
      </p:sp>
      <p:sp>
        <p:nvSpPr>
          <p:cNvPr id="593" name="Google Shape;593;p55">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55"/>
          <p:cNvSpPr txBox="1"/>
          <p:nvPr/>
        </p:nvSpPr>
        <p:spPr>
          <a:xfrm>
            <a:off x="3993825" y="1156975"/>
            <a:ext cx="417390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solidFill>
                  <a:srgbClr val="27335B"/>
                </a:solidFill>
                <a:latin typeface="Fredoka One"/>
                <a:ea typeface="Fredoka One"/>
                <a:cs typeface="Fredoka One"/>
                <a:sym typeface="Fredoka One"/>
              </a:rPr>
              <a:t>POISSON-CRAPAUD LUSITANIEN</a:t>
            </a:r>
          </a:p>
        </p:txBody>
      </p:sp>
      <p:pic>
        <p:nvPicPr>
          <p:cNvPr id="595" name="Google Shape;595;p55" descr="Une photographie d'un poisson-crapaud lusitanien en partie enfoui dans le sable."/>
          <p:cNvPicPr preferRelativeResize="0"/>
          <p:nvPr/>
        </p:nvPicPr>
        <p:blipFill>
          <a:blip r:embed="rId5">
            <a:alphaModFix/>
          </a:blip>
          <a:stretch>
            <a:fillRect/>
          </a:stretch>
        </p:blipFill>
        <p:spPr>
          <a:xfrm>
            <a:off x="4228150" y="1805538"/>
            <a:ext cx="3814200" cy="2547900"/>
          </a:xfrm>
          <a:prstGeom prst="roundRect">
            <a:avLst>
              <a:gd name="adj" fmla="val 16667"/>
            </a:avLst>
          </a:prstGeom>
          <a:noFill/>
          <a:ln>
            <a:noFill/>
          </a:ln>
        </p:spPr>
      </p:pic>
      <p:sp>
        <p:nvSpPr>
          <p:cNvPr id="596" name="Google Shape;596;p55"/>
          <p:cNvSpPr txBox="1">
            <a:spLocks noGrp="1"/>
          </p:cNvSpPr>
          <p:nvPr>
            <p:ph type="body" idx="1"/>
          </p:nvPr>
        </p:nvSpPr>
        <p:spPr>
          <a:xfrm>
            <a:off x="5085150" y="4307200"/>
            <a:ext cx="2100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a:solidFill>
                  <a:srgbClr val="999999"/>
                </a:solidFill>
                <a:latin typeface="Nunito"/>
                <a:ea typeface="Nunito"/>
                <a:cs typeface="Nunito"/>
                <a:sym typeface="Nunito"/>
              </a:rPr>
              <a:t>© tmenut, </a:t>
            </a:r>
            <a:r>
              <a:rPr lang="fr-CA" sz="1000" u="sng">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fr-CA" sz="1000">
                <a:solidFill>
                  <a:srgbClr val="999999"/>
                </a:solidFill>
                <a:latin typeface="Nunito"/>
                <a:ea typeface="Nunito"/>
                <a:cs typeface="Nunito"/>
                <a:sym typeface="Nunito"/>
              </a:rPr>
              <a:t>, </a:t>
            </a:r>
            <a:r>
              <a:rPr lang="fr-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p>
        </p:txBody>
      </p:sp>
      <p:pic>
        <p:nvPicPr>
          <p:cNvPr id="2" name="9.Guess_That_Sound_3.mp3">
            <a:hlinkClick r:id="" action="ppaction://media"/>
            <a:extLst>
              <a:ext uri="{FF2B5EF4-FFF2-40B4-BE49-F238E27FC236}">
                <a16:creationId xmlns:a16="http://schemas.microsoft.com/office/drawing/2014/main" id="{EADF2EF1-D35D-2522-BFD7-31C09418D30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600940" y="187656"/>
            <a:ext cx="962985" cy="975656"/>
          </a:xfrm>
          <a:prstGeom prst="rect">
            <a:avLst/>
          </a:prstGeom>
        </p:spPr>
      </p:pic>
      <p:sp>
        <p:nvSpPr>
          <p:cNvPr id="598" name="Google Shape;598;p55"/>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marR="0" lvl="0" indent="0" algn="l" rtl="0">
              <a:lnSpc>
                <a:spcPct val="115000"/>
              </a:lnSpc>
              <a:spcBef>
                <a:spcPts val="0"/>
              </a:spcBef>
              <a:spcAft>
                <a:spcPts val="1200"/>
              </a:spcAft>
              <a:buNone/>
            </a:pPr>
            <a:r>
              <a:rPr lang="fr-CA" sz="3000" dirty="0">
                <a:solidFill>
                  <a:srgbClr val="CEDFF0"/>
                </a:solidFill>
                <a:latin typeface="Nunito"/>
                <a:ea typeface="Nunito"/>
                <a:cs typeface="Nunito"/>
                <a:sym typeface="Nunito"/>
              </a:rPr>
              <a:t>3 / 5</a:t>
            </a:r>
          </a:p>
        </p:txBody>
      </p:sp>
      <p:sp>
        <p:nvSpPr>
          <p:cNvPr id="7" name="Google Shape;585;p54">
            <a:extLst>
              <a:ext uri="{FF2B5EF4-FFF2-40B4-BE49-F238E27FC236}">
                <a16:creationId xmlns:a16="http://schemas.microsoft.com/office/drawing/2014/main" id="{9D2946CF-7B96-67AB-CAB7-0C89CB5CA615}"/>
              </a:ext>
            </a:extLst>
          </p:cNvPr>
          <p:cNvSpPr txBox="1">
            <a:spLocks/>
          </p:cNvSpPr>
          <p:nvPr/>
        </p:nvSpPr>
        <p:spPr>
          <a:xfrm>
            <a:off x="6989823" y="4804800"/>
            <a:ext cx="2154178"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50000"/>
              </a:lnSpc>
              <a:buFont typeface="Arial"/>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Amorim</a:t>
            </a:r>
            <a:r>
              <a:rPr lang="fr-CA" sz="1000" dirty="0">
                <a:solidFill>
                  <a:srgbClr val="999999"/>
                </a:solidFill>
                <a:latin typeface="Nunito"/>
                <a:ea typeface="Nunito"/>
                <a:cs typeface="Nunito"/>
                <a:sym typeface="Nunito"/>
              </a:rPr>
              <a:t> et al. 2006, 2008</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03"/>
        <p:cNvGrpSpPr/>
        <p:nvPr/>
      </p:nvGrpSpPr>
      <p:grpSpPr>
        <a:xfrm>
          <a:off x="0" y="0"/>
          <a:ext cx="0" cy="0"/>
          <a:chOff x="0" y="0"/>
          <a:chExt cx="0" cy="0"/>
        </a:xfrm>
      </p:grpSpPr>
      <p:sp>
        <p:nvSpPr>
          <p:cNvPr id="2" name="Google Shape;523;p50">
            <a:extLst>
              <a:ext uri="{FF2B5EF4-FFF2-40B4-BE49-F238E27FC236}">
                <a16:creationId xmlns:a16="http://schemas.microsoft.com/office/drawing/2014/main" id="{A390AC0B-C348-4A1B-E83F-C4DCE9C8AAA9}"/>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524;p50">
            <a:extLst>
              <a:ext uri="{FF2B5EF4-FFF2-40B4-BE49-F238E27FC236}">
                <a16:creationId xmlns:a16="http://schemas.microsoft.com/office/drawing/2014/main" id="{13F3149F-7051-6BB9-A71D-5D1ADCCBB438}"/>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pic>
        <p:nvPicPr>
          <p:cNvPr id="3" name="10.Guess_That_Sound_4.mp3">
            <a:hlinkClick r:id="" action="ppaction://media"/>
            <a:extLst>
              <a:ext uri="{FF2B5EF4-FFF2-40B4-BE49-F238E27FC236}">
                <a16:creationId xmlns:a16="http://schemas.microsoft.com/office/drawing/2014/main" id="{0A319E37-BF9B-A393-676B-25F7F7158EC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603900" y="195350"/>
            <a:ext cx="953750" cy="966300"/>
          </a:xfrm>
          <a:prstGeom prst="rect">
            <a:avLst/>
          </a:prstGeom>
        </p:spPr>
      </p:pic>
      <p:sp>
        <p:nvSpPr>
          <p:cNvPr id="606" name="Google Shape;606;p56"/>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b="1" dirty="0">
                <a:solidFill>
                  <a:schemeClr val="lt1"/>
                </a:solidFill>
                <a:latin typeface="Nunito"/>
                <a:ea typeface="Nunito"/>
                <a:cs typeface="Nunito"/>
                <a:sym typeface="Nunito"/>
              </a:rPr>
              <a:t>A.</a:t>
            </a:r>
            <a:r>
              <a:rPr lang="fr-CA" sz="3000" dirty="0">
                <a:solidFill>
                  <a:schemeClr val="lt1"/>
                </a:solidFill>
                <a:latin typeface="Nunito"/>
                <a:ea typeface="Nunito"/>
                <a:cs typeface="Nunito"/>
                <a:sym typeface="Nunito"/>
              </a:rPr>
              <a:t> Tambour</a:t>
            </a:r>
          </a:p>
          <a:p>
            <a:pPr marL="0" lvl="0" indent="0" algn="l" rtl="0">
              <a:spcBef>
                <a:spcPts val="1200"/>
              </a:spcBef>
              <a:spcAft>
                <a:spcPts val="0"/>
              </a:spcAft>
              <a:buNone/>
            </a:pPr>
            <a:r>
              <a:rPr lang="fr-CA" sz="3000" b="1" dirty="0">
                <a:solidFill>
                  <a:schemeClr val="lt1"/>
                </a:solidFill>
                <a:latin typeface="Nunito"/>
                <a:ea typeface="Nunito"/>
                <a:cs typeface="Nunito"/>
                <a:sym typeface="Nunito"/>
              </a:rPr>
              <a:t>B.</a:t>
            </a:r>
            <a:r>
              <a:rPr lang="fr-CA" sz="3000" dirty="0">
                <a:solidFill>
                  <a:schemeClr val="lt1"/>
                </a:solidFill>
                <a:latin typeface="Nunito"/>
                <a:ea typeface="Nunito"/>
                <a:cs typeface="Nunito"/>
                <a:sym typeface="Nunito"/>
              </a:rPr>
              <a:t> Pulsation</a:t>
            </a:r>
          </a:p>
          <a:p>
            <a:pPr marL="0" lvl="0" indent="0" algn="l" rtl="0">
              <a:spcBef>
                <a:spcPts val="1200"/>
              </a:spcBef>
              <a:spcAft>
                <a:spcPts val="1200"/>
              </a:spcAft>
              <a:buNone/>
            </a:pPr>
            <a:r>
              <a:rPr lang="fr-CA" sz="3000" b="1" dirty="0">
                <a:solidFill>
                  <a:schemeClr val="lt1"/>
                </a:solidFill>
                <a:latin typeface="Nunito"/>
                <a:ea typeface="Nunito"/>
                <a:cs typeface="Nunito"/>
                <a:sym typeface="Nunito"/>
              </a:rPr>
              <a:t>C.</a:t>
            </a:r>
            <a:r>
              <a:rPr lang="fr-CA" sz="3000" dirty="0">
                <a:solidFill>
                  <a:schemeClr val="lt1"/>
                </a:solidFill>
                <a:latin typeface="Nunito"/>
                <a:ea typeface="Nunito"/>
                <a:cs typeface="Nunito"/>
                <a:sym typeface="Nunito"/>
              </a:rPr>
              <a:t> Grondement</a:t>
            </a:r>
          </a:p>
        </p:txBody>
      </p:sp>
      <p:grpSp>
        <p:nvGrpSpPr>
          <p:cNvPr id="607" name="Google Shape;607;p56">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608" name="Google Shape;608;p56"/>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609" name="Google Shape;609;p56"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611" name="Google Shape;611;p56"/>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marR="0" lvl="0" indent="0" algn="l" rtl="0">
              <a:lnSpc>
                <a:spcPct val="115000"/>
              </a:lnSpc>
              <a:spcBef>
                <a:spcPts val="0"/>
              </a:spcBef>
              <a:spcAft>
                <a:spcPts val="1200"/>
              </a:spcAft>
              <a:buNone/>
            </a:pPr>
            <a:r>
              <a:rPr lang="fr-CA" sz="3000" dirty="0">
                <a:solidFill>
                  <a:srgbClr val="CEDFF0"/>
                </a:solidFill>
                <a:latin typeface="Nunito"/>
                <a:ea typeface="Nunito"/>
                <a:cs typeface="Nunito"/>
                <a:sym typeface="Nunito"/>
              </a:rPr>
              <a:t>4 / 5</a:t>
            </a:r>
          </a:p>
        </p:txBody>
      </p:sp>
      <p:sp>
        <p:nvSpPr>
          <p:cNvPr id="612" name="Google Shape;612;p56"/>
          <p:cNvSpPr txBox="1">
            <a:spLocks noGrp="1"/>
          </p:cNvSpPr>
          <p:nvPr>
            <p:ph type="body" idx="1"/>
          </p:nvPr>
        </p:nvSpPr>
        <p:spPr>
          <a:xfrm>
            <a:off x="7079100" y="4804800"/>
            <a:ext cx="20649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Bolgon</a:t>
            </a:r>
            <a:r>
              <a:rPr lang="fr-CA" sz="1000" dirty="0">
                <a:solidFill>
                  <a:srgbClr val="999999"/>
                </a:solidFill>
                <a:latin typeface="Nunito"/>
                <a:ea typeface="Nunito"/>
                <a:cs typeface="Nunito"/>
                <a:sym typeface="Nunito"/>
              </a:rPr>
              <a:t> et al. 2020</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16"/>
        <p:cNvGrpSpPr/>
        <p:nvPr/>
      </p:nvGrpSpPr>
      <p:grpSpPr>
        <a:xfrm>
          <a:off x="0" y="0"/>
          <a:ext cx="0" cy="0"/>
          <a:chOff x="0" y="0"/>
          <a:chExt cx="0" cy="0"/>
        </a:xfrm>
      </p:grpSpPr>
      <p:sp>
        <p:nvSpPr>
          <p:cNvPr id="3" name="Google Shape;523;p50">
            <a:extLst>
              <a:ext uri="{FF2B5EF4-FFF2-40B4-BE49-F238E27FC236}">
                <a16:creationId xmlns:a16="http://schemas.microsoft.com/office/drawing/2014/main" id="{DB625075-EBAF-A6F5-FF4F-AEAF1CAE64A6}"/>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524;p50">
            <a:extLst>
              <a:ext uri="{FF2B5EF4-FFF2-40B4-BE49-F238E27FC236}">
                <a16:creationId xmlns:a16="http://schemas.microsoft.com/office/drawing/2014/main" id="{FB6D24DC-B1C5-91E1-8615-07B44AF2D7D1}"/>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sp>
        <p:nvSpPr>
          <p:cNvPr id="619" name="Google Shape;619;p57"/>
          <p:cNvSpPr txBox="1">
            <a:spLocks noGrp="1"/>
          </p:cNvSpPr>
          <p:nvPr>
            <p:ph type="body" idx="1"/>
          </p:nvPr>
        </p:nvSpPr>
        <p:spPr>
          <a:xfrm>
            <a:off x="444800" y="1579003"/>
            <a:ext cx="3044400" cy="2239044"/>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b="1" dirty="0">
                <a:solidFill>
                  <a:srgbClr val="3A3F5E"/>
                </a:solidFill>
                <a:latin typeface="Nunito"/>
                <a:ea typeface="Nunito"/>
                <a:cs typeface="Nunito"/>
                <a:sym typeface="Nunito"/>
              </a:rPr>
              <a:t>A.</a:t>
            </a:r>
            <a:r>
              <a:rPr lang="fr-CA" sz="3000" dirty="0">
                <a:solidFill>
                  <a:srgbClr val="3A3F5E"/>
                </a:solidFill>
                <a:latin typeface="Nunito"/>
                <a:ea typeface="Nunito"/>
                <a:cs typeface="Nunito"/>
                <a:sym typeface="Nunito"/>
              </a:rPr>
              <a:t> Tambour</a:t>
            </a:r>
          </a:p>
          <a:p>
            <a:pPr marL="0" lvl="0" indent="0" algn="l" rtl="0">
              <a:spcBef>
                <a:spcPts val="1200"/>
              </a:spcBef>
              <a:spcAft>
                <a:spcPts val="0"/>
              </a:spcAft>
              <a:buNone/>
            </a:pPr>
            <a:r>
              <a:rPr lang="fr-CA" sz="3000" b="1" dirty="0">
                <a:solidFill>
                  <a:schemeClr val="lt1"/>
                </a:solidFill>
                <a:latin typeface="Nunito"/>
                <a:ea typeface="Nunito"/>
                <a:cs typeface="Nunito"/>
                <a:sym typeface="Nunito"/>
              </a:rPr>
              <a:t>B.</a:t>
            </a:r>
            <a:r>
              <a:rPr lang="fr-CA" sz="3000" dirty="0">
                <a:solidFill>
                  <a:schemeClr val="lt1"/>
                </a:solidFill>
                <a:latin typeface="Nunito"/>
                <a:ea typeface="Nunito"/>
                <a:cs typeface="Nunito"/>
                <a:sym typeface="Nunito"/>
              </a:rPr>
              <a:t> Pulsation</a:t>
            </a:r>
          </a:p>
          <a:p>
            <a:pPr marL="0" lvl="0" indent="0" algn="l" rtl="0">
              <a:spcBef>
                <a:spcPts val="1200"/>
              </a:spcBef>
              <a:spcAft>
                <a:spcPts val="1200"/>
              </a:spcAft>
              <a:buNone/>
            </a:pPr>
            <a:r>
              <a:rPr lang="fr-CA" sz="3000" b="1" dirty="0">
                <a:solidFill>
                  <a:srgbClr val="3A3F5E"/>
                </a:solidFill>
                <a:latin typeface="Nunito"/>
                <a:ea typeface="Nunito"/>
                <a:cs typeface="Nunito"/>
                <a:sym typeface="Nunito"/>
              </a:rPr>
              <a:t>C.</a:t>
            </a:r>
            <a:r>
              <a:rPr lang="fr-CA" sz="3000" dirty="0">
                <a:solidFill>
                  <a:srgbClr val="3A3F5E"/>
                </a:solidFill>
                <a:latin typeface="Nunito"/>
                <a:ea typeface="Nunito"/>
                <a:cs typeface="Nunito"/>
                <a:sym typeface="Nunito"/>
              </a:rPr>
              <a:t> Grondement</a:t>
            </a:r>
          </a:p>
        </p:txBody>
      </p:sp>
      <p:sp>
        <p:nvSpPr>
          <p:cNvPr id="620" name="Google Shape;620;p57">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7"/>
          <p:cNvSpPr txBox="1"/>
          <p:nvPr/>
        </p:nvSpPr>
        <p:spPr>
          <a:xfrm>
            <a:off x="4307293" y="1146786"/>
            <a:ext cx="3456764"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2820" dirty="0">
                <a:solidFill>
                  <a:srgbClr val="27335B"/>
                </a:solidFill>
                <a:latin typeface="Fredoka One"/>
                <a:ea typeface="Fredoka One"/>
                <a:cs typeface="Fredoka One"/>
                <a:sym typeface="Fredoka One"/>
              </a:rPr>
              <a:t>OMBRINE CÔTIÈRE</a:t>
            </a:r>
          </a:p>
        </p:txBody>
      </p:sp>
      <p:pic>
        <p:nvPicPr>
          <p:cNvPr id="622" name="Google Shape;622;p57" descr="Une photographie d'un ombrine côtière dans l'eau, posé sur le sable."/>
          <p:cNvPicPr preferRelativeResize="0"/>
          <p:nvPr/>
        </p:nvPicPr>
        <p:blipFill>
          <a:blip r:embed="rId5">
            <a:alphaModFix/>
          </a:blip>
          <a:stretch>
            <a:fillRect/>
          </a:stretch>
        </p:blipFill>
        <p:spPr>
          <a:xfrm>
            <a:off x="4128525" y="1798587"/>
            <a:ext cx="3904500" cy="2589000"/>
          </a:xfrm>
          <a:prstGeom prst="roundRect">
            <a:avLst>
              <a:gd name="adj" fmla="val 16667"/>
            </a:avLst>
          </a:prstGeom>
          <a:noFill/>
          <a:ln>
            <a:noFill/>
          </a:ln>
        </p:spPr>
      </p:pic>
      <p:sp>
        <p:nvSpPr>
          <p:cNvPr id="623" name="Google Shape;623;p57"/>
          <p:cNvSpPr txBox="1">
            <a:spLocks noGrp="1"/>
          </p:cNvSpPr>
          <p:nvPr>
            <p:ph type="body" idx="1"/>
          </p:nvPr>
        </p:nvSpPr>
        <p:spPr>
          <a:xfrm>
            <a:off x="4985525" y="4312450"/>
            <a:ext cx="2100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a:solidFill>
                  <a:srgbClr val="999999"/>
                </a:solidFill>
                <a:latin typeface="Nunito"/>
                <a:ea typeface="Nunito"/>
                <a:cs typeface="Nunito"/>
                <a:sym typeface="Nunito"/>
              </a:rPr>
              <a:t>© tmenut, </a:t>
            </a:r>
            <a:r>
              <a:rPr lang="fr-CA" sz="1000" u="sng">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fr-CA" sz="1000">
                <a:solidFill>
                  <a:srgbClr val="999999"/>
                </a:solidFill>
                <a:latin typeface="Nunito"/>
                <a:ea typeface="Nunito"/>
                <a:cs typeface="Nunito"/>
                <a:sym typeface="Nunito"/>
              </a:rPr>
              <a:t>, </a:t>
            </a:r>
            <a:r>
              <a:rPr lang="fr-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p>
        </p:txBody>
      </p:sp>
      <p:pic>
        <p:nvPicPr>
          <p:cNvPr id="2" name="10.Guess_That_Sound_4.mp3">
            <a:hlinkClick r:id="" action="ppaction://media"/>
            <a:extLst>
              <a:ext uri="{FF2B5EF4-FFF2-40B4-BE49-F238E27FC236}">
                <a16:creationId xmlns:a16="http://schemas.microsoft.com/office/drawing/2014/main" id="{7F9F93D8-455C-7AE7-1DB0-E0C45D6B14F1}"/>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603900" y="195350"/>
            <a:ext cx="953750" cy="966300"/>
          </a:xfrm>
          <a:prstGeom prst="rect">
            <a:avLst/>
          </a:prstGeom>
        </p:spPr>
      </p:pic>
      <p:sp>
        <p:nvSpPr>
          <p:cNvPr id="625" name="Google Shape;625;p57"/>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4 / 5</a:t>
            </a:r>
          </a:p>
        </p:txBody>
      </p:sp>
      <p:sp>
        <p:nvSpPr>
          <p:cNvPr id="626" name="Google Shape;626;p57"/>
          <p:cNvSpPr txBox="1">
            <a:spLocks noGrp="1"/>
          </p:cNvSpPr>
          <p:nvPr>
            <p:ph type="body" idx="1"/>
          </p:nvPr>
        </p:nvSpPr>
        <p:spPr>
          <a:xfrm>
            <a:off x="7363309" y="4804800"/>
            <a:ext cx="1753225"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Bolgon</a:t>
            </a:r>
            <a:r>
              <a:rPr lang="fr-CA" sz="1000" dirty="0">
                <a:solidFill>
                  <a:srgbClr val="999999"/>
                </a:solidFill>
                <a:latin typeface="Nunito"/>
                <a:ea typeface="Nunito"/>
                <a:cs typeface="Nunito"/>
                <a:sym typeface="Nunito"/>
              </a:rPr>
              <a:t> et al. 2020</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30"/>
        <p:cNvGrpSpPr/>
        <p:nvPr/>
      </p:nvGrpSpPr>
      <p:grpSpPr>
        <a:xfrm>
          <a:off x="0" y="0"/>
          <a:ext cx="0" cy="0"/>
          <a:chOff x="0" y="0"/>
          <a:chExt cx="0" cy="0"/>
        </a:xfrm>
      </p:grpSpPr>
      <p:sp>
        <p:nvSpPr>
          <p:cNvPr id="2" name="Google Shape;523;p50">
            <a:extLst>
              <a:ext uri="{FF2B5EF4-FFF2-40B4-BE49-F238E27FC236}">
                <a16:creationId xmlns:a16="http://schemas.microsoft.com/office/drawing/2014/main" id="{6FDB060A-C959-1FD9-37A6-C65810470EAB}"/>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524;p50">
            <a:extLst>
              <a:ext uri="{FF2B5EF4-FFF2-40B4-BE49-F238E27FC236}">
                <a16:creationId xmlns:a16="http://schemas.microsoft.com/office/drawing/2014/main" id="{F86982EB-F910-EC3A-1D4B-AF4D35448619}"/>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pic>
        <p:nvPicPr>
          <p:cNvPr id="3" name="11.Guess_That_Sound_5.mp3">
            <a:hlinkClick r:id="" action="ppaction://media"/>
            <a:extLst>
              <a:ext uri="{FF2B5EF4-FFF2-40B4-BE49-F238E27FC236}">
                <a16:creationId xmlns:a16="http://schemas.microsoft.com/office/drawing/2014/main" id="{1BFDEA9E-587E-EAA3-FA00-6420DA34FB05}"/>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597626" y="195350"/>
            <a:ext cx="966299" cy="979014"/>
          </a:xfrm>
          <a:prstGeom prst="rect">
            <a:avLst/>
          </a:prstGeom>
        </p:spPr>
      </p:pic>
      <p:sp>
        <p:nvSpPr>
          <p:cNvPr id="633" name="Google Shape;633;p58"/>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b="1" dirty="0">
                <a:solidFill>
                  <a:schemeClr val="lt1"/>
                </a:solidFill>
                <a:latin typeface="Nunito"/>
                <a:ea typeface="Nunito"/>
                <a:cs typeface="Nunito"/>
                <a:sym typeface="Nunito"/>
              </a:rPr>
              <a:t>A.</a:t>
            </a:r>
            <a:r>
              <a:rPr lang="fr-CA" sz="3000" dirty="0">
                <a:solidFill>
                  <a:schemeClr val="lt1"/>
                </a:solidFill>
                <a:latin typeface="Nunito"/>
                <a:ea typeface="Nunito"/>
                <a:cs typeface="Nunito"/>
                <a:sym typeface="Nunito"/>
              </a:rPr>
              <a:t> Bip</a:t>
            </a:r>
          </a:p>
          <a:p>
            <a:pPr marL="0" lvl="0" indent="0" algn="l" rtl="0">
              <a:spcBef>
                <a:spcPts val="1200"/>
              </a:spcBef>
              <a:spcAft>
                <a:spcPts val="0"/>
              </a:spcAft>
              <a:buNone/>
            </a:pPr>
            <a:r>
              <a:rPr lang="fr-CA" sz="3000" b="1" dirty="0">
                <a:solidFill>
                  <a:schemeClr val="lt1"/>
                </a:solidFill>
                <a:latin typeface="Nunito"/>
                <a:ea typeface="Nunito"/>
                <a:cs typeface="Nunito"/>
                <a:sym typeface="Nunito"/>
              </a:rPr>
              <a:t>B.</a:t>
            </a:r>
            <a:r>
              <a:rPr lang="fr-CA" sz="3000" dirty="0">
                <a:solidFill>
                  <a:schemeClr val="lt1"/>
                </a:solidFill>
                <a:latin typeface="Nunito"/>
                <a:ea typeface="Nunito"/>
                <a:cs typeface="Nunito"/>
                <a:sym typeface="Nunito"/>
              </a:rPr>
              <a:t> Rafale</a:t>
            </a:r>
          </a:p>
          <a:p>
            <a:pPr marL="0" lvl="0" indent="0" algn="l" rtl="0">
              <a:spcBef>
                <a:spcPts val="1200"/>
              </a:spcBef>
              <a:spcAft>
                <a:spcPts val="1200"/>
              </a:spcAft>
              <a:buNone/>
            </a:pPr>
            <a:r>
              <a:rPr lang="fr-CA" sz="3000" b="1" dirty="0">
                <a:solidFill>
                  <a:schemeClr val="lt1"/>
                </a:solidFill>
                <a:latin typeface="Nunito"/>
                <a:ea typeface="Nunito"/>
                <a:cs typeface="Nunito"/>
                <a:sym typeface="Nunito"/>
              </a:rPr>
              <a:t>C.</a:t>
            </a:r>
            <a:r>
              <a:rPr lang="fr-CA" sz="3000" dirty="0">
                <a:solidFill>
                  <a:schemeClr val="lt1"/>
                </a:solidFill>
                <a:latin typeface="Nunito"/>
                <a:ea typeface="Nunito"/>
                <a:cs typeface="Nunito"/>
                <a:sym typeface="Nunito"/>
              </a:rPr>
              <a:t> Grognement</a:t>
            </a:r>
          </a:p>
        </p:txBody>
      </p:sp>
      <p:grpSp>
        <p:nvGrpSpPr>
          <p:cNvPr id="634" name="Google Shape;634;p58">
            <a:extLst>
              <a:ext uri="{C183D7F6-B498-43B3-948B-1728B52AA6E4}">
                <adec:decorative xmlns:adec="http://schemas.microsoft.com/office/drawing/2017/decorative" val="1"/>
              </a:ext>
            </a:extLst>
          </p:cNvPr>
          <p:cNvGrpSpPr/>
          <p:nvPr/>
        </p:nvGrpSpPr>
        <p:grpSpPr>
          <a:xfrm>
            <a:off x="3551925" y="1333025"/>
            <a:ext cx="5057700" cy="2946300"/>
            <a:chOff x="3244875" y="1516000"/>
            <a:chExt cx="5057700" cy="2946300"/>
          </a:xfrm>
        </p:grpSpPr>
        <p:sp>
          <p:nvSpPr>
            <p:cNvPr id="635" name="Google Shape;635;p58"/>
            <p:cNvSpPr/>
            <p:nvPr/>
          </p:nvSpPr>
          <p:spPr>
            <a:xfrm>
              <a:off x="3244875" y="1516000"/>
              <a:ext cx="5057700" cy="2946300"/>
            </a:xfrm>
            <a:prstGeom prst="roundRect">
              <a:avLst>
                <a:gd name="adj" fmla="val 16667"/>
              </a:avLst>
            </a:prstGeom>
            <a:solidFill>
              <a:srgbClr val="CEDFF0"/>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pic>
          <p:nvPicPr>
            <p:cNvPr id="636" name="Google Shape;636;p58" descr="The FishSounds Educate logo: a Bocon toadfish with a grad cap on it's head, that is emitting sound waves."/>
            <p:cNvPicPr preferRelativeResize="0"/>
            <p:nvPr/>
          </p:nvPicPr>
          <p:blipFill>
            <a:blip r:embed="rId6">
              <a:alphaModFix/>
            </a:blip>
            <a:stretch>
              <a:fillRect/>
            </a:stretch>
          </p:blipFill>
          <p:spPr>
            <a:xfrm>
              <a:off x="3556400" y="1776750"/>
              <a:ext cx="4614375" cy="2453149"/>
            </a:xfrm>
            <a:prstGeom prst="rect">
              <a:avLst/>
            </a:prstGeom>
            <a:noFill/>
            <a:ln>
              <a:noFill/>
            </a:ln>
          </p:spPr>
        </p:pic>
      </p:grpSp>
      <p:sp>
        <p:nvSpPr>
          <p:cNvPr id="638" name="Google Shape;638;p58"/>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5 / 5</a:t>
            </a:r>
          </a:p>
        </p:txBody>
      </p:sp>
      <p:sp>
        <p:nvSpPr>
          <p:cNvPr id="639" name="Google Shape;639;p58"/>
          <p:cNvSpPr txBox="1">
            <a:spLocks noGrp="1"/>
          </p:cNvSpPr>
          <p:nvPr>
            <p:ph type="body" idx="1"/>
          </p:nvPr>
        </p:nvSpPr>
        <p:spPr>
          <a:xfrm>
            <a:off x="6719955" y="4804800"/>
            <a:ext cx="2399335"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Staaterman</a:t>
            </a:r>
            <a:r>
              <a:rPr lang="fr-CA" sz="1000" dirty="0">
                <a:solidFill>
                  <a:srgbClr val="999999"/>
                </a:solidFill>
                <a:latin typeface="Nunito"/>
                <a:ea typeface="Nunito"/>
                <a:cs typeface="Nunito"/>
                <a:sym typeface="Nunito"/>
              </a:rPr>
              <a:t> et al. 2017, 2018</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A3F5E"/>
        </a:solidFill>
        <a:effectLst/>
      </p:bgPr>
    </p:bg>
    <p:spTree>
      <p:nvGrpSpPr>
        <p:cNvPr id="1" name="Shape 643"/>
        <p:cNvGrpSpPr/>
        <p:nvPr/>
      </p:nvGrpSpPr>
      <p:grpSpPr>
        <a:xfrm>
          <a:off x="0" y="0"/>
          <a:ext cx="0" cy="0"/>
          <a:chOff x="0" y="0"/>
          <a:chExt cx="0" cy="0"/>
        </a:xfrm>
      </p:grpSpPr>
      <p:sp>
        <p:nvSpPr>
          <p:cNvPr id="3" name="Google Shape;523;p50">
            <a:extLst>
              <a:ext uri="{FF2B5EF4-FFF2-40B4-BE49-F238E27FC236}">
                <a16:creationId xmlns:a16="http://schemas.microsoft.com/office/drawing/2014/main" id="{6DDA0B80-CA8E-346C-D897-2C50FF31859F}"/>
              </a:ext>
              <a:ext uri="{C183D7F6-B498-43B3-948B-1728B52AA6E4}">
                <adec:decorative xmlns:adec="http://schemas.microsoft.com/office/drawing/2017/decorative" val="1"/>
              </a:ext>
            </a:extLst>
          </p:cNvPr>
          <p:cNvSpPr/>
          <p:nvPr/>
        </p:nvSpPr>
        <p:spPr>
          <a:xfrm>
            <a:off x="222350" y="119600"/>
            <a:ext cx="3212828" cy="628200"/>
          </a:xfrm>
          <a:prstGeom prst="roundRect">
            <a:avLst>
              <a:gd name="adj" fmla="val 16667"/>
            </a:avLst>
          </a:prstGeom>
          <a:solidFill>
            <a:schemeClr val="lt1"/>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524;p50">
            <a:extLst>
              <a:ext uri="{FF2B5EF4-FFF2-40B4-BE49-F238E27FC236}">
                <a16:creationId xmlns:a16="http://schemas.microsoft.com/office/drawing/2014/main" id="{19B365C9-757E-6BD5-3673-60DD047C2557}"/>
              </a:ext>
            </a:extLst>
          </p:cNvPr>
          <p:cNvSpPr txBox="1">
            <a:spLocks noGrp="1"/>
          </p:cNvSpPr>
          <p:nvPr>
            <p:ph type="title" idx="4294967295"/>
          </p:nvPr>
        </p:nvSpPr>
        <p:spPr>
          <a:xfrm>
            <a:off x="266600" y="125175"/>
            <a:ext cx="3068270" cy="62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20" b="0" i="1" u="none" strike="noStrike" kern="0" cap="none" spc="0" normalizeH="0" baseline="0" noProof="0" dirty="0">
                <a:ln>
                  <a:noFill/>
                </a:ln>
                <a:solidFill>
                  <a:srgbClr val="006E9A"/>
                </a:solidFill>
                <a:effectLst/>
                <a:uLnTx/>
                <a:uFillTx/>
                <a:latin typeface="Fredoka One"/>
                <a:ea typeface="Fredoka One"/>
                <a:cs typeface="Fredoka One"/>
                <a:sym typeface="Fredoka One"/>
              </a:rPr>
              <a:t>Devinez ce son!</a:t>
            </a:r>
          </a:p>
        </p:txBody>
      </p:sp>
      <p:sp>
        <p:nvSpPr>
          <p:cNvPr id="646" name="Google Shape;646;p59"/>
          <p:cNvSpPr txBox="1">
            <a:spLocks noGrp="1"/>
          </p:cNvSpPr>
          <p:nvPr>
            <p:ph type="body" idx="1"/>
          </p:nvPr>
        </p:nvSpPr>
        <p:spPr>
          <a:xfrm>
            <a:off x="444800" y="1690375"/>
            <a:ext cx="3044400" cy="20163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b="1" dirty="0">
                <a:solidFill>
                  <a:schemeClr val="lt1"/>
                </a:solidFill>
                <a:latin typeface="Nunito"/>
                <a:ea typeface="Nunito"/>
                <a:cs typeface="Nunito"/>
                <a:sym typeface="Nunito"/>
              </a:rPr>
              <a:t>A.</a:t>
            </a:r>
            <a:r>
              <a:rPr lang="fr-CA" sz="3000" dirty="0">
                <a:solidFill>
                  <a:schemeClr val="lt1"/>
                </a:solidFill>
                <a:latin typeface="Nunito"/>
                <a:ea typeface="Nunito"/>
                <a:cs typeface="Nunito"/>
                <a:sym typeface="Nunito"/>
              </a:rPr>
              <a:t> Bip</a:t>
            </a:r>
          </a:p>
          <a:p>
            <a:pPr marL="0" lvl="0" indent="0" algn="l" rtl="0">
              <a:spcBef>
                <a:spcPts val="1200"/>
              </a:spcBef>
              <a:spcAft>
                <a:spcPts val="0"/>
              </a:spcAft>
              <a:buNone/>
            </a:pPr>
            <a:r>
              <a:rPr lang="fr-CA" sz="3000" b="1" dirty="0">
                <a:solidFill>
                  <a:schemeClr val="lt1"/>
                </a:solidFill>
                <a:latin typeface="Nunito"/>
                <a:ea typeface="Nunito"/>
                <a:cs typeface="Nunito"/>
                <a:sym typeface="Nunito"/>
              </a:rPr>
              <a:t>B.</a:t>
            </a:r>
            <a:r>
              <a:rPr lang="fr-CA" sz="3000" dirty="0">
                <a:solidFill>
                  <a:schemeClr val="lt1"/>
                </a:solidFill>
                <a:latin typeface="Nunito"/>
                <a:ea typeface="Nunito"/>
                <a:cs typeface="Nunito"/>
                <a:sym typeface="Nunito"/>
              </a:rPr>
              <a:t> Rafale</a:t>
            </a:r>
          </a:p>
          <a:p>
            <a:pPr marL="0" lvl="0" indent="0" algn="l" rtl="0">
              <a:spcBef>
                <a:spcPts val="1200"/>
              </a:spcBef>
              <a:spcAft>
                <a:spcPts val="1200"/>
              </a:spcAft>
              <a:buNone/>
            </a:pPr>
            <a:r>
              <a:rPr lang="fr-CA" sz="3000" b="1" dirty="0">
                <a:solidFill>
                  <a:schemeClr val="lt1"/>
                </a:solidFill>
                <a:latin typeface="Nunito"/>
                <a:ea typeface="Nunito"/>
                <a:cs typeface="Nunito"/>
                <a:sym typeface="Nunito"/>
              </a:rPr>
              <a:t>C.</a:t>
            </a:r>
            <a:r>
              <a:rPr lang="fr-CA" sz="3000" dirty="0">
                <a:solidFill>
                  <a:schemeClr val="lt1"/>
                </a:solidFill>
                <a:latin typeface="Nunito"/>
                <a:ea typeface="Nunito"/>
                <a:cs typeface="Nunito"/>
                <a:sym typeface="Nunito"/>
              </a:rPr>
              <a:t> Grognement</a:t>
            </a:r>
          </a:p>
        </p:txBody>
      </p:sp>
      <p:sp>
        <p:nvSpPr>
          <p:cNvPr id="647" name="Google Shape;647;p59">
            <a:extLst>
              <a:ext uri="{C183D7F6-B498-43B3-948B-1728B52AA6E4}">
                <adec:decorative xmlns:adec="http://schemas.microsoft.com/office/drawing/2017/decorative" val="1"/>
              </a:ext>
            </a:extLst>
          </p:cNvPr>
          <p:cNvSpPr/>
          <p:nvPr/>
        </p:nvSpPr>
        <p:spPr>
          <a:xfrm>
            <a:off x="3739125" y="807575"/>
            <a:ext cx="4683300" cy="3908400"/>
          </a:xfrm>
          <a:prstGeom prst="roundRect">
            <a:avLst>
              <a:gd name="adj" fmla="val 16667"/>
            </a:avLst>
          </a:prstGeom>
          <a:solidFill>
            <a:srgbClr val="EBEEF3"/>
          </a:solidFill>
          <a:ln>
            <a:noFill/>
          </a:ln>
          <a:effectLst>
            <a:outerShdw dist="95250" dir="7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59"/>
          <p:cNvSpPr txBox="1"/>
          <p:nvPr/>
        </p:nvSpPr>
        <p:spPr>
          <a:xfrm>
            <a:off x="4095300" y="1174364"/>
            <a:ext cx="3970950" cy="45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solidFill>
                  <a:srgbClr val="27335B"/>
                </a:solidFill>
                <a:latin typeface="Fredoka One"/>
                <a:ea typeface="Fredoka One"/>
                <a:cs typeface="Fredoka One"/>
                <a:sym typeface="Fredoka One"/>
              </a:rPr>
              <a:t>AMPHICHYTYS CRYPOTCENTRUS</a:t>
            </a:r>
          </a:p>
        </p:txBody>
      </p:sp>
      <p:pic>
        <p:nvPicPr>
          <p:cNvPr id="649" name="Google Shape;649;p59" descr="Une photographie d'un Amphichytys crypotcentrus nageant vers l'appareil photo avec la bouche ouverte."/>
          <p:cNvPicPr preferRelativeResize="0"/>
          <p:nvPr/>
        </p:nvPicPr>
        <p:blipFill rotWithShape="1">
          <a:blip r:embed="rId5">
            <a:alphaModFix/>
          </a:blip>
          <a:srcRect t="20346" r="12234" b="8661"/>
          <a:stretch/>
        </p:blipFill>
        <p:spPr>
          <a:xfrm>
            <a:off x="3990975" y="1668100"/>
            <a:ext cx="4179600" cy="2535900"/>
          </a:xfrm>
          <a:prstGeom prst="roundRect">
            <a:avLst>
              <a:gd name="adj" fmla="val 16667"/>
            </a:avLst>
          </a:prstGeom>
          <a:noFill/>
          <a:ln>
            <a:noFill/>
          </a:ln>
        </p:spPr>
      </p:pic>
      <p:sp>
        <p:nvSpPr>
          <p:cNvPr id="650" name="Google Shape;650;p59"/>
          <p:cNvSpPr txBox="1">
            <a:spLocks noGrp="1"/>
          </p:cNvSpPr>
          <p:nvPr>
            <p:ph type="body" idx="1"/>
          </p:nvPr>
        </p:nvSpPr>
        <p:spPr>
          <a:xfrm>
            <a:off x="4705425" y="4204000"/>
            <a:ext cx="27507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a:solidFill>
                  <a:srgbClr val="999999"/>
                </a:solidFill>
                <a:latin typeface="Nunito"/>
                <a:ea typeface="Nunito"/>
                <a:cs typeface="Nunito"/>
                <a:sym typeface="Nunito"/>
              </a:rPr>
              <a:t>© Mike G. Rutherford, </a:t>
            </a:r>
            <a:r>
              <a:rPr lang="fr-CA" sz="1000" u="sng">
                <a:solidFill>
                  <a:srgbClr val="999999"/>
                </a:solidFill>
                <a:latin typeface="Nunito"/>
                <a:ea typeface="Nunito"/>
                <a:cs typeface="Nunito"/>
                <a:sym typeface="Nunito"/>
                <a:hlinkClick r:id="rId6">
                  <a:extLst>
                    <a:ext uri="{A12FA001-AC4F-418D-AE19-62706E023703}">
                      <ahyp:hlinkClr xmlns:ahyp="http://schemas.microsoft.com/office/drawing/2018/hyperlinkcolor" val="tx"/>
                    </a:ext>
                  </a:extLst>
                </a:hlinkClick>
              </a:rPr>
              <a:t>CC BY-NC</a:t>
            </a:r>
            <a:r>
              <a:rPr lang="fr-CA" sz="1000">
                <a:solidFill>
                  <a:srgbClr val="999999"/>
                </a:solidFill>
                <a:latin typeface="Nunito"/>
                <a:ea typeface="Nunito"/>
                <a:cs typeface="Nunito"/>
                <a:sym typeface="Nunito"/>
              </a:rPr>
              <a:t>, </a:t>
            </a:r>
            <a:r>
              <a:rPr lang="fr-CA" sz="1000" u="sng">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iNaturalist</a:t>
            </a:r>
          </a:p>
        </p:txBody>
      </p:sp>
      <p:pic>
        <p:nvPicPr>
          <p:cNvPr id="2" name="11.Guess_That_Sound_5.mp3">
            <a:hlinkClick r:id="" action="ppaction://media"/>
            <a:extLst>
              <a:ext uri="{FF2B5EF4-FFF2-40B4-BE49-F238E27FC236}">
                <a16:creationId xmlns:a16="http://schemas.microsoft.com/office/drawing/2014/main" id="{BC227C66-65C3-EEB8-A104-48685F84AE76}"/>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5597626" y="195350"/>
            <a:ext cx="966299" cy="979014"/>
          </a:xfrm>
          <a:prstGeom prst="rect">
            <a:avLst/>
          </a:prstGeom>
        </p:spPr>
      </p:pic>
      <p:sp>
        <p:nvSpPr>
          <p:cNvPr id="652" name="Google Shape;652;p59"/>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5 / 5</a:t>
            </a:r>
          </a:p>
        </p:txBody>
      </p:sp>
      <p:sp>
        <p:nvSpPr>
          <p:cNvPr id="7" name="Google Shape;639;p58">
            <a:extLst>
              <a:ext uri="{FF2B5EF4-FFF2-40B4-BE49-F238E27FC236}">
                <a16:creationId xmlns:a16="http://schemas.microsoft.com/office/drawing/2014/main" id="{BDA865CF-180E-7F85-A962-2F090EA2FDAA}"/>
              </a:ext>
            </a:extLst>
          </p:cNvPr>
          <p:cNvSpPr txBox="1">
            <a:spLocks/>
          </p:cNvSpPr>
          <p:nvPr/>
        </p:nvSpPr>
        <p:spPr>
          <a:xfrm>
            <a:off x="6719955" y="4804800"/>
            <a:ext cx="2399335" cy="415468"/>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50000"/>
              </a:lnSpc>
              <a:buFont typeface="Arial"/>
              <a:buNone/>
            </a:pPr>
            <a:r>
              <a:rPr lang="fr-CA" sz="1000">
                <a:solidFill>
                  <a:srgbClr val="999999"/>
                </a:solidFill>
                <a:latin typeface="Nunito"/>
                <a:ea typeface="Nunito"/>
                <a:cs typeface="Nunito"/>
                <a:sym typeface="Nunito"/>
              </a:rPr>
              <a:t>Son de : Staaterman et al. 2017, 2018</a:t>
            </a:r>
            <a:endParaRPr lang="fr-CA" sz="10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6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0" y="0"/>
            <a:ext cx="9144000" cy="5143500"/>
          </a:xfrm>
          <a:prstGeom prst="rect">
            <a:avLst/>
          </a:prstGeom>
          <a:noFill/>
          <a:ln>
            <a:noFill/>
          </a:ln>
        </p:spPr>
      </p:pic>
      <p:sp>
        <p:nvSpPr>
          <p:cNvPr id="659" name="Google Shape;659;p60"/>
          <p:cNvSpPr txBox="1"/>
          <p:nvPr/>
        </p:nvSpPr>
        <p:spPr>
          <a:xfrm rot="-936041">
            <a:off x="2026862" y="1051095"/>
            <a:ext cx="5194691"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sp>
        <p:nvSpPr>
          <p:cNvPr id="660" name="Google Shape;660;p60"/>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dirty="0">
                <a:solidFill>
                  <a:schemeClr val="lt1"/>
                </a:solidFill>
                <a:highlight>
                  <a:schemeClr val="dk1"/>
                </a:highlight>
                <a:latin typeface="Righteous"/>
                <a:ea typeface="Righteous"/>
                <a:cs typeface="Righteous"/>
                <a:sym typeface="Righteous"/>
              </a:rPr>
              <a:t>ou</a:t>
            </a:r>
          </a:p>
        </p:txBody>
      </p:sp>
      <p:sp>
        <p:nvSpPr>
          <p:cNvPr id="661" name="Google Shape;661;p60"/>
          <p:cNvSpPr txBox="1"/>
          <p:nvPr/>
        </p:nvSpPr>
        <p:spPr>
          <a:xfrm rot="347021">
            <a:off x="2173566" y="2970583"/>
            <a:ext cx="4763337"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7500" dirty="0">
                <a:solidFill>
                  <a:schemeClr val="lt1"/>
                </a:solidFill>
                <a:highlight>
                  <a:schemeClr val="dk1"/>
                </a:highlight>
                <a:latin typeface="Rubik Mono One"/>
                <a:ea typeface="Rubik Mono One"/>
                <a:cs typeface="Rubik Mono One"/>
                <a:sym typeface="Rubik Mono One"/>
              </a:rPr>
              <a:t>PET?!</a:t>
            </a:r>
          </a:p>
        </p:txBody>
      </p:sp>
      <p:pic>
        <p:nvPicPr>
          <p:cNvPr id="662" name="Google Shape;662;p60" descr="Illustration d'un poisson"/>
          <p:cNvPicPr preferRelativeResize="0"/>
          <p:nvPr/>
        </p:nvPicPr>
        <p:blipFill>
          <a:blip r:embed="rId4">
            <a:alphaModFix/>
          </a:blip>
          <a:stretch>
            <a:fillRect/>
          </a:stretch>
        </p:blipFill>
        <p:spPr>
          <a:xfrm rot="-1357276">
            <a:off x="-308296" y="1355509"/>
            <a:ext cx="2895886" cy="1728108"/>
          </a:xfrm>
          <a:prstGeom prst="rect">
            <a:avLst/>
          </a:prstGeom>
          <a:noFill/>
          <a:ln>
            <a:noFill/>
          </a:ln>
        </p:spPr>
      </p:pic>
      <p:pic>
        <p:nvPicPr>
          <p:cNvPr id="663" name="Google Shape;663;p60" descr="Illustration d'un pet"/>
          <p:cNvPicPr preferRelativeResize="0"/>
          <p:nvPr/>
        </p:nvPicPr>
        <p:blipFill>
          <a:blip r:embed="rId5">
            <a:alphaModFix/>
          </a:blip>
          <a:stretch>
            <a:fillRect/>
          </a:stretch>
        </p:blipFill>
        <p:spPr>
          <a:xfrm rot="1800000">
            <a:off x="4944066" y="1077481"/>
            <a:ext cx="4676775" cy="2790825"/>
          </a:xfrm>
          <a:prstGeom prst="rect">
            <a:avLst/>
          </a:prstGeom>
          <a:noFill/>
          <a:ln>
            <a:noFill/>
          </a:ln>
        </p:spPr>
      </p:pic>
      <p:sp>
        <p:nvSpPr>
          <p:cNvPr id="2" name="Title 1">
            <a:extLst>
              <a:ext uri="{FF2B5EF4-FFF2-40B4-BE49-F238E27FC236}">
                <a16:creationId xmlns:a16="http://schemas.microsoft.com/office/drawing/2014/main" id="{FE429E0E-4B75-4AD0-A08D-06E29A47CAD4}"/>
              </a:ext>
            </a:extLst>
          </p:cNvPr>
          <p:cNvSpPr>
            <a:spLocks noGrp="1"/>
          </p:cNvSpPr>
          <p:nvPr>
            <p:ph type="title"/>
          </p:nvPr>
        </p:nvSpPr>
        <p:spPr>
          <a:xfrm>
            <a:off x="311700" y="-572700"/>
            <a:ext cx="8520600" cy="572700"/>
          </a:xfrm>
        </p:spPr>
        <p:txBody>
          <a:bodyPr spcFirstLastPara="1" wrap="square" lIns="91425" tIns="91425" rIns="91425" bIns="91425" anchor="b" anchorCtr="0">
            <a:normAutofit fontScale="90000"/>
          </a:bodyPr>
          <a:lstStyle/>
          <a:p>
            <a:pPr algn="ctr"/>
            <a:r>
              <a:rPr lang="en-US" dirty="0">
                <a:latin typeface="Nunito" pitchFamily="2" charset="77"/>
              </a:rPr>
              <a:t>Poisson </a:t>
            </a:r>
            <a:r>
              <a:rPr lang="en-US" dirty="0" err="1">
                <a:latin typeface="Nunito" pitchFamily="2" charset="77"/>
              </a:rPr>
              <a:t>ou</a:t>
            </a:r>
            <a:r>
              <a:rPr lang="en-US" dirty="0">
                <a:latin typeface="Nunito" pitchFamily="2" charset="77"/>
              </a:rPr>
              <a:t> pet?!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61"/>
                                        </p:tgtEl>
                                        <p:attrNameLst>
                                          <p:attrName>style.visibility</p:attrName>
                                        </p:attrNameLst>
                                      </p:cBhvr>
                                      <p:to>
                                        <p:strVal val="visible"/>
                                      </p:to>
                                    </p:set>
                                    <p:anim calcmode="lin" valueType="num">
                                      <p:cBhvr additive="base">
                                        <p:cTn id="7" dur="1000"/>
                                        <p:tgtEl>
                                          <p:spTgt spid="66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667"/>
        <p:cNvGrpSpPr/>
        <p:nvPr/>
      </p:nvGrpSpPr>
      <p:grpSpPr>
        <a:xfrm>
          <a:off x="0" y="0"/>
          <a:ext cx="0" cy="0"/>
          <a:chOff x="0" y="0"/>
          <a:chExt cx="0" cy="0"/>
        </a:xfrm>
      </p:grpSpPr>
      <p:pic>
        <p:nvPicPr>
          <p:cNvPr id="3" name="12.Fish_or_Fart_1.mp3">
            <a:hlinkClick r:id="" action="ppaction://media"/>
            <a:extLst>
              <a:ext uri="{FF2B5EF4-FFF2-40B4-BE49-F238E27FC236}">
                <a16:creationId xmlns:a16="http://schemas.microsoft.com/office/drawing/2014/main" id="{7F541943-8F7B-F783-E5B9-9885DAE7AFE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52000" y="220400"/>
            <a:ext cx="1464648" cy="1351010"/>
          </a:xfrm>
          <a:prstGeom prst="rect">
            <a:avLst/>
          </a:prstGeom>
        </p:spPr>
      </p:pic>
      <p:sp>
        <p:nvSpPr>
          <p:cNvPr id="2" name="Google Shape;659;p60">
            <a:extLst>
              <a:ext uri="{FF2B5EF4-FFF2-40B4-BE49-F238E27FC236}">
                <a16:creationId xmlns:a16="http://schemas.microsoft.com/office/drawing/2014/main" id="{94DC5AA8-5844-A834-4B73-F519EBFBADD1}"/>
              </a:ext>
            </a:extLst>
          </p:cNvPr>
          <p:cNvSpPr txBox="1"/>
          <p:nvPr/>
        </p:nvSpPr>
        <p:spPr>
          <a:xfrm rot="-936041">
            <a:off x="2026862" y="1051095"/>
            <a:ext cx="5194691"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sp>
        <p:nvSpPr>
          <p:cNvPr id="4" name="Google Shape;660;p60">
            <a:extLst>
              <a:ext uri="{FF2B5EF4-FFF2-40B4-BE49-F238E27FC236}">
                <a16:creationId xmlns:a16="http://schemas.microsoft.com/office/drawing/2014/main" id="{358C377A-A40A-7752-CDBC-67F0D0FB950B}"/>
              </a:ext>
            </a:extLst>
          </p:cNvPr>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a:solidFill>
                  <a:schemeClr val="lt1"/>
                </a:solidFill>
                <a:highlight>
                  <a:schemeClr val="dk1"/>
                </a:highlight>
                <a:latin typeface="Righteous"/>
                <a:ea typeface="Righteous"/>
                <a:cs typeface="Righteous"/>
                <a:sym typeface="Righteous"/>
              </a:rPr>
              <a:t>ou</a:t>
            </a:r>
          </a:p>
        </p:txBody>
      </p:sp>
      <p:sp>
        <p:nvSpPr>
          <p:cNvPr id="5" name="Google Shape;661;p60">
            <a:extLst>
              <a:ext uri="{FF2B5EF4-FFF2-40B4-BE49-F238E27FC236}">
                <a16:creationId xmlns:a16="http://schemas.microsoft.com/office/drawing/2014/main" id="{D3EFEB56-8BBF-56BD-E6B1-F22101B79D96}"/>
              </a:ext>
            </a:extLst>
          </p:cNvPr>
          <p:cNvSpPr txBox="1"/>
          <p:nvPr/>
        </p:nvSpPr>
        <p:spPr>
          <a:xfrm rot="347021">
            <a:off x="2173566" y="2970583"/>
            <a:ext cx="4763337"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7500" dirty="0">
                <a:solidFill>
                  <a:schemeClr val="lt1"/>
                </a:solidFill>
                <a:highlight>
                  <a:schemeClr val="dk1"/>
                </a:highlight>
                <a:latin typeface="Rubik Mono One"/>
                <a:ea typeface="Rubik Mono One"/>
                <a:cs typeface="Rubik Mono One"/>
                <a:sym typeface="Rubik Mono One"/>
              </a:rPr>
              <a:t>PET?!</a:t>
            </a:r>
          </a:p>
        </p:txBody>
      </p:sp>
      <p:pic>
        <p:nvPicPr>
          <p:cNvPr id="6" name="Google Shape;662;p60" descr="Illustration d'un poisson">
            <a:extLst>
              <a:ext uri="{FF2B5EF4-FFF2-40B4-BE49-F238E27FC236}">
                <a16:creationId xmlns:a16="http://schemas.microsoft.com/office/drawing/2014/main" id="{C25E2D52-72B1-CDD1-2A35-FAAC5941E959}"/>
              </a:ext>
            </a:extLst>
          </p:cNvPr>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 name="Google Shape;663;p60" descr="Illustration d'un pet">
            <a:extLst>
              <a:ext uri="{FF2B5EF4-FFF2-40B4-BE49-F238E27FC236}">
                <a16:creationId xmlns:a16="http://schemas.microsoft.com/office/drawing/2014/main" id="{C34C9515-4E93-BB50-87E7-1057D720B336}"/>
              </a:ext>
            </a:extLst>
          </p:cNvPr>
          <p:cNvPicPr preferRelativeResize="0"/>
          <p:nvPr/>
        </p:nvPicPr>
        <p:blipFill>
          <a:blip r:embed="rId7">
            <a:alphaModFix/>
          </a:blip>
          <a:stretch>
            <a:fillRect/>
          </a:stretch>
        </p:blipFill>
        <p:spPr>
          <a:xfrm rot="1800000">
            <a:off x="4944066" y="1077481"/>
            <a:ext cx="4676775" cy="2790825"/>
          </a:xfrm>
          <a:prstGeom prst="rect">
            <a:avLst/>
          </a:prstGeom>
          <a:noFill/>
          <a:ln>
            <a:noFill/>
          </a:ln>
        </p:spPr>
      </p:pic>
      <p:sp>
        <p:nvSpPr>
          <p:cNvPr id="674" name="Google Shape;674;p61"/>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1 / 6</a:t>
            </a:r>
          </a:p>
        </p:txBody>
      </p:sp>
      <p:sp>
        <p:nvSpPr>
          <p:cNvPr id="9" name="Title 1">
            <a:extLst>
              <a:ext uri="{FF2B5EF4-FFF2-40B4-BE49-F238E27FC236}">
                <a16:creationId xmlns:a16="http://schemas.microsoft.com/office/drawing/2014/main" id="{6A0DFDD3-D76B-1529-7A43-BC36097F9AE1}"/>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Poisson </a:t>
            </a:r>
            <a:r>
              <a:rPr lang="en-US" dirty="0" err="1">
                <a:latin typeface="Nunito" pitchFamily="2" charset="77"/>
              </a:rPr>
              <a:t>ou</a:t>
            </a:r>
            <a:r>
              <a:rPr lang="en-US" dirty="0">
                <a:latin typeface="Nunito" pitchFamily="2" charset="77"/>
              </a:rPr>
              <a:t> pet?!</a:t>
            </a:r>
          </a:p>
        </p:txBody>
      </p:sp>
    </p:spTree>
  </p:cSld>
  <p:clrMapOvr>
    <a:masterClrMapping/>
  </p:clrMapOvr>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78"/>
        <p:cNvGrpSpPr/>
        <p:nvPr/>
      </p:nvGrpSpPr>
      <p:grpSpPr>
        <a:xfrm>
          <a:off x="0" y="0"/>
          <a:ext cx="0" cy="0"/>
          <a:chOff x="0" y="0"/>
          <a:chExt cx="0" cy="0"/>
        </a:xfrm>
      </p:grpSpPr>
      <p:pic>
        <p:nvPicPr>
          <p:cNvPr id="679" name="Google Shape;679;p62" descr="Une photographie d'un banc de maigres dans l'eau."/>
          <p:cNvPicPr preferRelativeResize="0"/>
          <p:nvPr/>
        </p:nvPicPr>
        <p:blipFill>
          <a:blip r:embed="rId3">
            <a:alphaModFix/>
          </a:blip>
          <a:stretch>
            <a:fillRect/>
          </a:stretch>
        </p:blipFill>
        <p:spPr>
          <a:xfrm>
            <a:off x="2807962" y="1526775"/>
            <a:ext cx="3775925" cy="2706900"/>
          </a:xfrm>
          <a:prstGeom prst="rect">
            <a:avLst/>
          </a:prstGeom>
          <a:noFill/>
          <a:ln>
            <a:noFill/>
          </a:ln>
        </p:spPr>
      </p:pic>
      <p:sp>
        <p:nvSpPr>
          <p:cNvPr id="680" name="Google Shape;680;p62"/>
          <p:cNvSpPr txBox="1">
            <a:spLocks noGrp="1"/>
          </p:cNvSpPr>
          <p:nvPr>
            <p:ph type="body" idx="1"/>
          </p:nvPr>
        </p:nvSpPr>
        <p:spPr>
          <a:xfrm>
            <a:off x="3320575" y="4157475"/>
            <a:ext cx="27507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João </a:t>
            </a:r>
            <a:r>
              <a:rPr lang="fr-CA" sz="1000" dirty="0" err="1">
                <a:solidFill>
                  <a:srgbClr val="999999"/>
                </a:solidFill>
                <a:latin typeface="Nunito"/>
                <a:ea typeface="Nunito"/>
                <a:cs typeface="Nunito"/>
                <a:sym typeface="Nunito"/>
              </a:rPr>
              <a:t>Encarnação</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p>
        </p:txBody>
      </p:sp>
      <p:sp>
        <p:nvSpPr>
          <p:cNvPr id="681" name="Google Shape;681;p62"/>
          <p:cNvSpPr txBox="1">
            <a:spLocks noGrp="1"/>
          </p:cNvSpPr>
          <p:nvPr>
            <p:ph type="title" idx="4294967295"/>
          </p:nvPr>
        </p:nvSpPr>
        <p:spPr>
          <a:xfrm rot="-936041">
            <a:off x="269617" y="670136"/>
            <a:ext cx="6101915" cy="120029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6600" b="0" i="0" u="none" strike="noStrike" kern="0" cap="none" spc="0" normalizeH="0" baseline="0" noProof="0" dirty="0">
                <a:ln>
                  <a:noFill/>
                </a:ln>
                <a:solidFill>
                  <a:schemeClr val="lt1"/>
                </a:solidFill>
                <a:effectLst/>
                <a:highlight>
                  <a:schemeClr val="dk1"/>
                </a:highlight>
                <a:uLnTx/>
                <a:uFillTx/>
                <a:latin typeface="Ultra"/>
                <a:ea typeface="Ultra"/>
                <a:cs typeface="Ultra"/>
                <a:sym typeface="Ultra"/>
              </a:rPr>
              <a:t>POISSON     </a:t>
            </a:r>
          </a:p>
        </p:txBody>
      </p:sp>
      <p:pic>
        <p:nvPicPr>
          <p:cNvPr id="682" name="Google Shape;682;p62" descr="Illustration d'un poisson"/>
          <p:cNvPicPr preferRelativeResize="0"/>
          <p:nvPr/>
        </p:nvPicPr>
        <p:blipFill>
          <a:blip r:embed="rId6">
            <a:alphaModFix/>
          </a:blip>
          <a:stretch>
            <a:fillRect/>
          </a:stretch>
        </p:blipFill>
        <p:spPr>
          <a:xfrm rot="-1357276">
            <a:off x="220954" y="2097884"/>
            <a:ext cx="2895886" cy="1728108"/>
          </a:xfrm>
          <a:prstGeom prst="rect">
            <a:avLst/>
          </a:prstGeom>
          <a:noFill/>
          <a:ln>
            <a:noFill/>
          </a:ln>
        </p:spPr>
      </p:pic>
      <p:sp>
        <p:nvSpPr>
          <p:cNvPr id="683" name="Google Shape;683;p62"/>
          <p:cNvSpPr txBox="1">
            <a:spLocks noGrp="1"/>
          </p:cNvSpPr>
          <p:nvPr>
            <p:ph type="body" idx="1"/>
          </p:nvPr>
        </p:nvSpPr>
        <p:spPr>
          <a:xfrm>
            <a:off x="7366140" y="4809216"/>
            <a:ext cx="1777860" cy="569356"/>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fr-CA" sz="1000" dirty="0">
                <a:solidFill>
                  <a:srgbClr val="999999"/>
                </a:solidFill>
                <a:latin typeface="Nunito"/>
                <a:ea typeface="Nunito"/>
                <a:cs typeface="Nunito"/>
                <a:sym typeface="Nunito"/>
              </a:rPr>
              <a:t>Son de : Pereira et al. 2020</a:t>
            </a:r>
          </a:p>
        </p:txBody>
      </p:sp>
      <p:sp>
        <p:nvSpPr>
          <p:cNvPr id="684" name="Google Shape;684;p62"/>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chemeClr val="dk1"/>
                </a:solidFill>
                <a:latin typeface="Nunito"/>
                <a:ea typeface="Nunito"/>
                <a:cs typeface="Nunito"/>
                <a:sym typeface="Nunito"/>
              </a:rPr>
              <a:t>1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688"/>
        <p:cNvGrpSpPr/>
        <p:nvPr/>
      </p:nvGrpSpPr>
      <p:grpSpPr>
        <a:xfrm>
          <a:off x="0" y="0"/>
          <a:ext cx="0" cy="0"/>
          <a:chOff x="0" y="0"/>
          <a:chExt cx="0" cy="0"/>
        </a:xfrm>
      </p:grpSpPr>
      <p:pic>
        <p:nvPicPr>
          <p:cNvPr id="3" name="13.Fish_or_Fart_2.mp3">
            <a:hlinkClick r:id="" action="ppaction://media"/>
            <a:extLst>
              <a:ext uri="{FF2B5EF4-FFF2-40B4-BE49-F238E27FC236}">
                <a16:creationId xmlns:a16="http://schemas.microsoft.com/office/drawing/2014/main" id="{0B85983E-2075-0EC8-AAF1-C55B44EFA8A4}"/>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93073" y="254807"/>
            <a:ext cx="1471150" cy="1357007"/>
          </a:xfrm>
          <a:prstGeom prst="rect">
            <a:avLst/>
          </a:prstGeom>
        </p:spPr>
      </p:pic>
      <p:sp>
        <p:nvSpPr>
          <p:cNvPr id="4" name="Google Shape;659;p60">
            <a:extLst>
              <a:ext uri="{FF2B5EF4-FFF2-40B4-BE49-F238E27FC236}">
                <a16:creationId xmlns:a16="http://schemas.microsoft.com/office/drawing/2014/main" id="{3ECC0B4F-755D-AA40-7C19-BA2E9FBC87C2}"/>
              </a:ext>
            </a:extLst>
          </p:cNvPr>
          <p:cNvSpPr txBox="1"/>
          <p:nvPr/>
        </p:nvSpPr>
        <p:spPr>
          <a:xfrm rot="-936041">
            <a:off x="2026862" y="1051095"/>
            <a:ext cx="5194691"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sp>
        <p:nvSpPr>
          <p:cNvPr id="5" name="Google Shape;660;p60">
            <a:extLst>
              <a:ext uri="{FF2B5EF4-FFF2-40B4-BE49-F238E27FC236}">
                <a16:creationId xmlns:a16="http://schemas.microsoft.com/office/drawing/2014/main" id="{57B4F804-3698-C098-9A7E-2CC749BB82EE}"/>
              </a:ext>
            </a:extLst>
          </p:cNvPr>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a:solidFill>
                  <a:schemeClr val="lt1"/>
                </a:solidFill>
                <a:highlight>
                  <a:schemeClr val="dk1"/>
                </a:highlight>
                <a:latin typeface="Righteous"/>
                <a:ea typeface="Righteous"/>
                <a:cs typeface="Righteous"/>
                <a:sym typeface="Righteous"/>
              </a:rPr>
              <a:t>ou</a:t>
            </a:r>
          </a:p>
        </p:txBody>
      </p:sp>
      <p:sp>
        <p:nvSpPr>
          <p:cNvPr id="6" name="Google Shape;661;p60">
            <a:extLst>
              <a:ext uri="{FF2B5EF4-FFF2-40B4-BE49-F238E27FC236}">
                <a16:creationId xmlns:a16="http://schemas.microsoft.com/office/drawing/2014/main" id="{6A0CC711-1B0B-FC11-77CD-24DA15D08A50}"/>
              </a:ext>
            </a:extLst>
          </p:cNvPr>
          <p:cNvSpPr txBox="1"/>
          <p:nvPr/>
        </p:nvSpPr>
        <p:spPr>
          <a:xfrm rot="347021">
            <a:off x="2173566" y="2970583"/>
            <a:ext cx="4763337"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7500" dirty="0">
                <a:solidFill>
                  <a:schemeClr val="lt1"/>
                </a:solidFill>
                <a:highlight>
                  <a:schemeClr val="dk1"/>
                </a:highlight>
                <a:latin typeface="Rubik Mono One"/>
                <a:ea typeface="Rubik Mono One"/>
                <a:cs typeface="Rubik Mono One"/>
                <a:sym typeface="Rubik Mono One"/>
              </a:rPr>
              <a:t>PET?!</a:t>
            </a:r>
          </a:p>
        </p:txBody>
      </p:sp>
      <p:pic>
        <p:nvPicPr>
          <p:cNvPr id="7" name="Google Shape;662;p60" descr="Illustration d'un poisson">
            <a:extLst>
              <a:ext uri="{FF2B5EF4-FFF2-40B4-BE49-F238E27FC236}">
                <a16:creationId xmlns:a16="http://schemas.microsoft.com/office/drawing/2014/main" id="{993C1C67-1F7C-AE2B-8183-7D249287B1B8}"/>
              </a:ext>
            </a:extLst>
          </p:cNvPr>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8" name="Google Shape;663;p60" descr="Illustration d'un pet">
            <a:extLst>
              <a:ext uri="{FF2B5EF4-FFF2-40B4-BE49-F238E27FC236}">
                <a16:creationId xmlns:a16="http://schemas.microsoft.com/office/drawing/2014/main" id="{AD839163-E384-BF95-FF9C-BE6BA331C5D5}"/>
              </a:ext>
            </a:extLst>
          </p:cNvPr>
          <p:cNvPicPr preferRelativeResize="0"/>
          <p:nvPr/>
        </p:nvPicPr>
        <p:blipFill>
          <a:blip r:embed="rId7">
            <a:alphaModFix/>
          </a:blip>
          <a:stretch>
            <a:fillRect/>
          </a:stretch>
        </p:blipFill>
        <p:spPr>
          <a:xfrm rot="1800000">
            <a:off x="4944066" y="1077481"/>
            <a:ext cx="4676775" cy="2790825"/>
          </a:xfrm>
          <a:prstGeom prst="rect">
            <a:avLst/>
          </a:prstGeom>
          <a:noFill/>
          <a:ln>
            <a:noFill/>
          </a:ln>
        </p:spPr>
      </p:pic>
      <p:sp>
        <p:nvSpPr>
          <p:cNvPr id="695" name="Google Shape;695;p63"/>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2 / 6</a:t>
            </a:r>
          </a:p>
        </p:txBody>
      </p:sp>
      <p:sp>
        <p:nvSpPr>
          <p:cNvPr id="9" name="Title 1">
            <a:extLst>
              <a:ext uri="{FF2B5EF4-FFF2-40B4-BE49-F238E27FC236}">
                <a16:creationId xmlns:a16="http://schemas.microsoft.com/office/drawing/2014/main" id="{D070FEEF-4C43-BCB9-889D-A099062366A7}"/>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Poisson </a:t>
            </a:r>
            <a:r>
              <a:rPr lang="en-US" dirty="0" err="1">
                <a:latin typeface="Nunito" pitchFamily="2" charset="77"/>
              </a:rPr>
              <a:t>ou</a:t>
            </a:r>
            <a:r>
              <a:rPr lang="en-US" dirty="0">
                <a:latin typeface="Nunito" pitchFamily="2" charset="77"/>
              </a:rPr>
              <a:t> pet?!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99"/>
        <p:cNvGrpSpPr/>
        <p:nvPr/>
      </p:nvGrpSpPr>
      <p:grpSpPr>
        <a:xfrm>
          <a:off x="0" y="0"/>
          <a:ext cx="0" cy="0"/>
          <a:chOff x="0" y="0"/>
          <a:chExt cx="0" cy="0"/>
        </a:xfrm>
      </p:grpSpPr>
      <p:sp>
        <p:nvSpPr>
          <p:cNvPr id="700" name="Google Shape;700;p64"/>
          <p:cNvSpPr txBox="1">
            <a:spLocks noGrp="1"/>
          </p:cNvSpPr>
          <p:nvPr>
            <p:ph type="title" idx="4294967295"/>
          </p:nvPr>
        </p:nvSpPr>
        <p:spPr>
          <a:xfrm rot="1309909">
            <a:off x="2082163" y="2421207"/>
            <a:ext cx="4641717" cy="1569924"/>
          </a:xfrm>
          <a:prstGeom prst="rect">
            <a:avLst/>
          </a:prstGeom>
          <a:solidFill>
            <a:schemeClr val="dk1"/>
          </a:solid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9000" b="0" i="0" u="none" strike="noStrike" kern="0" cap="none" spc="0" normalizeH="0" baseline="0" noProof="0" dirty="0">
                <a:ln>
                  <a:noFill/>
                </a:ln>
                <a:solidFill>
                  <a:schemeClr val="lt1"/>
                </a:solidFill>
                <a:effectLst/>
                <a:highlight>
                  <a:schemeClr val="dk1"/>
                </a:highlight>
                <a:uLnTx/>
                <a:uFillTx/>
                <a:latin typeface="Rubik Mono One"/>
                <a:ea typeface="Rubik Mono One"/>
                <a:cs typeface="Rubik Mono One"/>
                <a:sym typeface="Rubik Mono One"/>
              </a:rPr>
              <a:t>PET</a:t>
            </a:r>
          </a:p>
        </p:txBody>
      </p:sp>
      <p:pic>
        <p:nvPicPr>
          <p:cNvPr id="701" name="Google Shape;701;p64" descr="Illustration d'un pet"/>
          <p:cNvPicPr preferRelativeResize="0"/>
          <p:nvPr/>
        </p:nvPicPr>
        <p:blipFill>
          <a:blip r:embed="rId3">
            <a:alphaModFix/>
          </a:blip>
          <a:stretch>
            <a:fillRect/>
          </a:stretch>
        </p:blipFill>
        <p:spPr>
          <a:xfrm rot="1341404">
            <a:off x="2690822" y="62411"/>
            <a:ext cx="4676775" cy="2790825"/>
          </a:xfrm>
          <a:prstGeom prst="rect">
            <a:avLst/>
          </a:prstGeom>
          <a:noFill/>
          <a:ln>
            <a:noFill/>
          </a:ln>
        </p:spPr>
      </p:pic>
      <p:sp>
        <p:nvSpPr>
          <p:cNvPr id="702" name="Google Shape;702;p64"/>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chemeClr val="dk1"/>
                </a:solidFill>
                <a:latin typeface="Nunito"/>
                <a:ea typeface="Nunito"/>
                <a:cs typeface="Nunito"/>
                <a:sym typeface="Nunito"/>
              </a:rPr>
              <a:t>2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06"/>
        <p:cNvGrpSpPr/>
        <p:nvPr/>
      </p:nvGrpSpPr>
      <p:grpSpPr>
        <a:xfrm>
          <a:off x="0" y="0"/>
          <a:ext cx="0" cy="0"/>
          <a:chOff x="0" y="0"/>
          <a:chExt cx="0" cy="0"/>
        </a:xfrm>
      </p:grpSpPr>
      <p:pic>
        <p:nvPicPr>
          <p:cNvPr id="3" name="14.Fish_or_Fart_3.mp3">
            <a:hlinkClick r:id="" action="ppaction://media"/>
            <a:extLst>
              <a:ext uri="{FF2B5EF4-FFF2-40B4-BE49-F238E27FC236}">
                <a16:creationId xmlns:a16="http://schemas.microsoft.com/office/drawing/2014/main" id="{C3CD9292-03FF-4872-BC07-7B338F581185}"/>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76218" y="358186"/>
            <a:ext cx="1420500" cy="1310287"/>
          </a:xfrm>
          <a:prstGeom prst="rect">
            <a:avLst/>
          </a:prstGeom>
        </p:spPr>
      </p:pic>
      <p:sp>
        <p:nvSpPr>
          <p:cNvPr id="2" name="Google Shape;659;p60">
            <a:extLst>
              <a:ext uri="{FF2B5EF4-FFF2-40B4-BE49-F238E27FC236}">
                <a16:creationId xmlns:a16="http://schemas.microsoft.com/office/drawing/2014/main" id="{2096FCA3-D6E8-9542-EBEB-81B4747BA4B0}"/>
              </a:ext>
            </a:extLst>
          </p:cNvPr>
          <p:cNvSpPr txBox="1"/>
          <p:nvPr/>
        </p:nvSpPr>
        <p:spPr>
          <a:xfrm rot="-936041">
            <a:off x="2026862" y="1051095"/>
            <a:ext cx="5194691"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sp>
        <p:nvSpPr>
          <p:cNvPr id="4" name="Google Shape;660;p60">
            <a:extLst>
              <a:ext uri="{FF2B5EF4-FFF2-40B4-BE49-F238E27FC236}">
                <a16:creationId xmlns:a16="http://schemas.microsoft.com/office/drawing/2014/main" id="{1357BC99-0FC6-2692-BBA6-B998A1C6CE24}"/>
              </a:ext>
            </a:extLst>
          </p:cNvPr>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a:solidFill>
                  <a:schemeClr val="lt1"/>
                </a:solidFill>
                <a:highlight>
                  <a:schemeClr val="dk1"/>
                </a:highlight>
                <a:latin typeface="Righteous"/>
                <a:ea typeface="Righteous"/>
                <a:cs typeface="Righteous"/>
                <a:sym typeface="Righteous"/>
              </a:rPr>
              <a:t>ou</a:t>
            </a:r>
          </a:p>
        </p:txBody>
      </p:sp>
      <p:sp>
        <p:nvSpPr>
          <p:cNvPr id="5" name="Google Shape;661;p60">
            <a:extLst>
              <a:ext uri="{FF2B5EF4-FFF2-40B4-BE49-F238E27FC236}">
                <a16:creationId xmlns:a16="http://schemas.microsoft.com/office/drawing/2014/main" id="{740E91C1-B08E-582F-835F-B16B949089C4}"/>
              </a:ext>
            </a:extLst>
          </p:cNvPr>
          <p:cNvSpPr txBox="1"/>
          <p:nvPr/>
        </p:nvSpPr>
        <p:spPr>
          <a:xfrm rot="347021">
            <a:off x="2173566" y="2970583"/>
            <a:ext cx="4763337"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7500" dirty="0">
                <a:solidFill>
                  <a:schemeClr val="lt1"/>
                </a:solidFill>
                <a:highlight>
                  <a:schemeClr val="dk1"/>
                </a:highlight>
                <a:latin typeface="Rubik Mono One"/>
                <a:ea typeface="Rubik Mono One"/>
                <a:cs typeface="Rubik Mono One"/>
                <a:sym typeface="Rubik Mono One"/>
              </a:rPr>
              <a:t>PET?!</a:t>
            </a:r>
          </a:p>
        </p:txBody>
      </p:sp>
      <p:pic>
        <p:nvPicPr>
          <p:cNvPr id="6" name="Google Shape;662;p60" descr="Illustration d'un poisson">
            <a:extLst>
              <a:ext uri="{FF2B5EF4-FFF2-40B4-BE49-F238E27FC236}">
                <a16:creationId xmlns:a16="http://schemas.microsoft.com/office/drawing/2014/main" id="{47964A1D-B4F3-DC2A-7392-7DBD67FE2B05}"/>
              </a:ext>
            </a:extLst>
          </p:cNvPr>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 name="Google Shape;663;p60" descr="Illustration d'un poisson">
            <a:extLst>
              <a:ext uri="{FF2B5EF4-FFF2-40B4-BE49-F238E27FC236}">
                <a16:creationId xmlns:a16="http://schemas.microsoft.com/office/drawing/2014/main" id="{61DD9F10-821C-5F13-5270-C7A76AF7848E}"/>
              </a:ext>
            </a:extLst>
          </p:cNvPr>
          <p:cNvPicPr preferRelativeResize="0"/>
          <p:nvPr/>
        </p:nvPicPr>
        <p:blipFill>
          <a:blip r:embed="rId7">
            <a:alphaModFix/>
          </a:blip>
          <a:stretch>
            <a:fillRect/>
          </a:stretch>
        </p:blipFill>
        <p:spPr>
          <a:xfrm rot="1800000">
            <a:off x="4944066" y="1077481"/>
            <a:ext cx="4676775" cy="2790825"/>
          </a:xfrm>
          <a:prstGeom prst="rect">
            <a:avLst/>
          </a:prstGeom>
          <a:noFill/>
          <a:ln>
            <a:noFill/>
          </a:ln>
        </p:spPr>
      </p:pic>
      <p:sp>
        <p:nvSpPr>
          <p:cNvPr id="713" name="Google Shape;713;p65"/>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3 / 6</a:t>
            </a:r>
          </a:p>
        </p:txBody>
      </p:sp>
      <p:sp>
        <p:nvSpPr>
          <p:cNvPr id="9" name="Title 1">
            <a:extLst>
              <a:ext uri="{FF2B5EF4-FFF2-40B4-BE49-F238E27FC236}">
                <a16:creationId xmlns:a16="http://schemas.microsoft.com/office/drawing/2014/main" id="{5E1109FD-3101-11BC-EDD6-26ED4BAAD6E1}"/>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Poisson </a:t>
            </a:r>
            <a:r>
              <a:rPr lang="en-US" dirty="0" err="1">
                <a:latin typeface="Nunito" pitchFamily="2" charset="77"/>
              </a:rPr>
              <a:t>ou</a:t>
            </a:r>
            <a:r>
              <a:rPr lang="en-US" dirty="0">
                <a:latin typeface="Nunito" pitchFamily="2" charset="77"/>
              </a:rPr>
              <a:t> pet?!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17"/>
        <p:cNvGrpSpPr/>
        <p:nvPr/>
      </p:nvGrpSpPr>
      <p:grpSpPr>
        <a:xfrm>
          <a:off x="0" y="0"/>
          <a:ext cx="0" cy="0"/>
          <a:chOff x="0" y="0"/>
          <a:chExt cx="0" cy="0"/>
        </a:xfrm>
      </p:grpSpPr>
      <p:pic>
        <p:nvPicPr>
          <p:cNvPr id="718" name="Google Shape;718;p66" descr="Une photographie d'un cichlidé zébre."/>
          <p:cNvPicPr preferRelativeResize="0"/>
          <p:nvPr/>
        </p:nvPicPr>
        <p:blipFill rotWithShape="1">
          <a:blip r:embed="rId3">
            <a:alphaModFix/>
          </a:blip>
          <a:srcRect b="19685"/>
          <a:stretch/>
        </p:blipFill>
        <p:spPr>
          <a:xfrm>
            <a:off x="2190875" y="1572725"/>
            <a:ext cx="4343125" cy="2616174"/>
          </a:xfrm>
          <a:prstGeom prst="rect">
            <a:avLst/>
          </a:prstGeom>
          <a:noFill/>
          <a:ln>
            <a:noFill/>
          </a:ln>
        </p:spPr>
      </p:pic>
      <p:sp>
        <p:nvSpPr>
          <p:cNvPr id="719" name="Google Shape;719;p66" descr="A photograph of a zebra cichlid or Zebra mbuna in the water above some rocks."/>
          <p:cNvSpPr txBox="1">
            <a:spLocks noGrp="1"/>
          </p:cNvSpPr>
          <p:nvPr>
            <p:ph type="body" idx="1"/>
          </p:nvPr>
        </p:nvSpPr>
        <p:spPr>
          <a:xfrm>
            <a:off x="3355638" y="4144275"/>
            <a:ext cx="2013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a:t>
            </a:r>
            <a:r>
              <a:rPr lang="fr-CA" sz="1000" dirty="0" err="1">
                <a:solidFill>
                  <a:srgbClr val="999999"/>
                </a:solidFill>
                <a:latin typeface="Nunito"/>
                <a:ea typeface="Nunito"/>
                <a:cs typeface="Nunito"/>
                <a:sym typeface="Nunito"/>
              </a:rPr>
              <a:t>bayral</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BY-SA</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p>
        </p:txBody>
      </p:sp>
      <p:sp>
        <p:nvSpPr>
          <p:cNvPr id="2" name="Google Shape;681;p62">
            <a:extLst>
              <a:ext uri="{FF2B5EF4-FFF2-40B4-BE49-F238E27FC236}">
                <a16:creationId xmlns:a16="http://schemas.microsoft.com/office/drawing/2014/main" id="{74FBBE23-43E7-F9C6-02AE-B783D0381C73}"/>
              </a:ext>
            </a:extLst>
          </p:cNvPr>
          <p:cNvSpPr txBox="1">
            <a:spLocks noGrp="1"/>
          </p:cNvSpPr>
          <p:nvPr>
            <p:ph type="title" idx="4294967295"/>
          </p:nvPr>
        </p:nvSpPr>
        <p:spPr>
          <a:xfrm rot="-936041">
            <a:off x="269617" y="670136"/>
            <a:ext cx="6101915" cy="120029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6600" b="0" i="0" u="none" strike="noStrike" kern="0" cap="none" spc="0" normalizeH="0" baseline="0" noProof="0" dirty="0">
                <a:ln>
                  <a:noFill/>
                </a:ln>
                <a:solidFill>
                  <a:schemeClr val="lt1"/>
                </a:solidFill>
                <a:effectLst/>
                <a:highlight>
                  <a:schemeClr val="dk1"/>
                </a:highlight>
                <a:uLnTx/>
                <a:uFillTx/>
                <a:latin typeface="Ultra"/>
                <a:ea typeface="Ultra"/>
                <a:cs typeface="Ultra"/>
                <a:sym typeface="Ultra"/>
              </a:rPr>
              <a:t>POISSON     </a:t>
            </a:r>
          </a:p>
        </p:txBody>
      </p:sp>
      <p:pic>
        <p:nvPicPr>
          <p:cNvPr id="722" name="Google Shape;722;p66" descr="Illustration d'un poisson"/>
          <p:cNvPicPr preferRelativeResize="0"/>
          <p:nvPr/>
        </p:nvPicPr>
        <p:blipFill>
          <a:blip r:embed="rId6">
            <a:alphaModFix/>
          </a:blip>
          <a:stretch>
            <a:fillRect/>
          </a:stretch>
        </p:blipFill>
        <p:spPr>
          <a:xfrm rot="1357276" flipH="1">
            <a:off x="5298254" y="1372084"/>
            <a:ext cx="2895886" cy="1728108"/>
          </a:xfrm>
          <a:prstGeom prst="rect">
            <a:avLst/>
          </a:prstGeom>
          <a:noFill/>
          <a:ln>
            <a:noFill/>
          </a:ln>
        </p:spPr>
      </p:pic>
      <p:sp>
        <p:nvSpPr>
          <p:cNvPr id="721" name="Google Shape;721;p66"/>
          <p:cNvSpPr txBox="1">
            <a:spLocks noGrp="1"/>
          </p:cNvSpPr>
          <p:nvPr>
            <p:ph type="body" idx="1"/>
          </p:nvPr>
        </p:nvSpPr>
        <p:spPr>
          <a:xfrm>
            <a:off x="6962176" y="4804800"/>
            <a:ext cx="2194185"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Amorim</a:t>
            </a:r>
            <a:r>
              <a:rPr lang="fr-CA" sz="1000" dirty="0">
                <a:solidFill>
                  <a:srgbClr val="999999"/>
                </a:solidFill>
                <a:latin typeface="Nunito"/>
                <a:ea typeface="Nunito"/>
                <a:cs typeface="Nunito"/>
                <a:sym typeface="Nunito"/>
              </a:rPr>
              <a:t> et al. 2004, 2008</a:t>
            </a:r>
          </a:p>
        </p:txBody>
      </p:sp>
      <p:sp>
        <p:nvSpPr>
          <p:cNvPr id="723" name="Google Shape;723;p66"/>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chemeClr val="dk1"/>
                </a:solidFill>
                <a:latin typeface="Nunito"/>
                <a:ea typeface="Nunito"/>
                <a:cs typeface="Nunito"/>
                <a:sym typeface="Nunito"/>
              </a:rPr>
              <a:t>3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27"/>
        <p:cNvGrpSpPr/>
        <p:nvPr/>
      </p:nvGrpSpPr>
      <p:grpSpPr>
        <a:xfrm>
          <a:off x="0" y="0"/>
          <a:ext cx="0" cy="0"/>
          <a:chOff x="0" y="0"/>
          <a:chExt cx="0" cy="0"/>
        </a:xfrm>
      </p:grpSpPr>
      <p:pic>
        <p:nvPicPr>
          <p:cNvPr id="3" name="15.Fish_or_Fart_4.mp3">
            <a:hlinkClick r:id="" action="ppaction://media"/>
            <a:extLst>
              <a:ext uri="{FF2B5EF4-FFF2-40B4-BE49-F238E27FC236}">
                <a16:creationId xmlns:a16="http://schemas.microsoft.com/office/drawing/2014/main" id="{FE279555-EEB0-53C8-ABCF-38B4EC31AD6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92521" y="226919"/>
            <a:ext cx="1383608" cy="1276258"/>
          </a:xfrm>
          <a:prstGeom prst="rect">
            <a:avLst/>
          </a:prstGeom>
        </p:spPr>
      </p:pic>
      <p:sp>
        <p:nvSpPr>
          <p:cNvPr id="2" name="Google Shape;659;p60">
            <a:extLst>
              <a:ext uri="{FF2B5EF4-FFF2-40B4-BE49-F238E27FC236}">
                <a16:creationId xmlns:a16="http://schemas.microsoft.com/office/drawing/2014/main" id="{1DCAC1C9-E101-BB87-CCB5-0413428A6AC6}"/>
              </a:ext>
            </a:extLst>
          </p:cNvPr>
          <p:cNvSpPr txBox="1"/>
          <p:nvPr/>
        </p:nvSpPr>
        <p:spPr>
          <a:xfrm rot="-936041">
            <a:off x="2026862" y="1051095"/>
            <a:ext cx="5194691"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sp>
        <p:nvSpPr>
          <p:cNvPr id="4" name="Google Shape;660;p60">
            <a:extLst>
              <a:ext uri="{FF2B5EF4-FFF2-40B4-BE49-F238E27FC236}">
                <a16:creationId xmlns:a16="http://schemas.microsoft.com/office/drawing/2014/main" id="{8BC69919-F975-C8DC-5C16-7DE88C93FC4F}"/>
              </a:ext>
            </a:extLst>
          </p:cNvPr>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a:solidFill>
                  <a:schemeClr val="lt1"/>
                </a:solidFill>
                <a:highlight>
                  <a:schemeClr val="dk1"/>
                </a:highlight>
                <a:latin typeface="Righteous"/>
                <a:ea typeface="Righteous"/>
                <a:cs typeface="Righteous"/>
                <a:sym typeface="Righteous"/>
              </a:rPr>
              <a:t>ou</a:t>
            </a:r>
          </a:p>
        </p:txBody>
      </p:sp>
      <p:sp>
        <p:nvSpPr>
          <p:cNvPr id="5" name="Google Shape;661;p60">
            <a:extLst>
              <a:ext uri="{FF2B5EF4-FFF2-40B4-BE49-F238E27FC236}">
                <a16:creationId xmlns:a16="http://schemas.microsoft.com/office/drawing/2014/main" id="{C4267D68-1763-5145-1409-4412D920F49A}"/>
              </a:ext>
            </a:extLst>
          </p:cNvPr>
          <p:cNvSpPr txBox="1"/>
          <p:nvPr/>
        </p:nvSpPr>
        <p:spPr>
          <a:xfrm rot="347021">
            <a:off x="2173566" y="2970583"/>
            <a:ext cx="4763337"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7500" dirty="0">
                <a:solidFill>
                  <a:schemeClr val="lt1"/>
                </a:solidFill>
                <a:highlight>
                  <a:schemeClr val="dk1"/>
                </a:highlight>
                <a:latin typeface="Rubik Mono One"/>
                <a:ea typeface="Rubik Mono One"/>
                <a:cs typeface="Rubik Mono One"/>
                <a:sym typeface="Rubik Mono One"/>
              </a:rPr>
              <a:t>PET?!</a:t>
            </a:r>
          </a:p>
        </p:txBody>
      </p:sp>
      <p:pic>
        <p:nvPicPr>
          <p:cNvPr id="6" name="Google Shape;662;p60" descr="Illustration d'un poisson">
            <a:extLst>
              <a:ext uri="{FF2B5EF4-FFF2-40B4-BE49-F238E27FC236}">
                <a16:creationId xmlns:a16="http://schemas.microsoft.com/office/drawing/2014/main" id="{7DC9AFD9-3796-9042-1ABB-1F6E73CB903A}"/>
              </a:ext>
            </a:extLst>
          </p:cNvPr>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 name="Google Shape;663;p60" descr="Illustration d'un pet">
            <a:extLst>
              <a:ext uri="{FF2B5EF4-FFF2-40B4-BE49-F238E27FC236}">
                <a16:creationId xmlns:a16="http://schemas.microsoft.com/office/drawing/2014/main" id="{D55DBE07-8199-DAC8-C399-F384B15D3F54}"/>
              </a:ext>
            </a:extLst>
          </p:cNvPr>
          <p:cNvPicPr preferRelativeResize="0"/>
          <p:nvPr/>
        </p:nvPicPr>
        <p:blipFill>
          <a:blip r:embed="rId7">
            <a:alphaModFix/>
          </a:blip>
          <a:stretch>
            <a:fillRect/>
          </a:stretch>
        </p:blipFill>
        <p:spPr>
          <a:xfrm rot="1800000">
            <a:off x="4944066" y="1077481"/>
            <a:ext cx="4676775" cy="2790825"/>
          </a:xfrm>
          <a:prstGeom prst="rect">
            <a:avLst/>
          </a:prstGeom>
          <a:noFill/>
          <a:ln>
            <a:noFill/>
          </a:ln>
        </p:spPr>
      </p:pic>
      <p:sp>
        <p:nvSpPr>
          <p:cNvPr id="734" name="Google Shape;734;p67"/>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4 / 6</a:t>
            </a:r>
          </a:p>
        </p:txBody>
      </p:sp>
      <p:sp>
        <p:nvSpPr>
          <p:cNvPr id="9" name="Title 1">
            <a:extLst>
              <a:ext uri="{FF2B5EF4-FFF2-40B4-BE49-F238E27FC236}">
                <a16:creationId xmlns:a16="http://schemas.microsoft.com/office/drawing/2014/main" id="{F4EC25EE-0E3B-E321-DA70-64D3BC8700E0}"/>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Poisson </a:t>
            </a:r>
            <a:r>
              <a:rPr lang="en-US" dirty="0" err="1">
                <a:latin typeface="Nunito" pitchFamily="2" charset="77"/>
              </a:rPr>
              <a:t>ou</a:t>
            </a:r>
            <a:r>
              <a:rPr lang="en-US" dirty="0">
                <a:latin typeface="Nunito" pitchFamily="2" charset="77"/>
              </a:rPr>
              <a:t> pet?!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38"/>
        <p:cNvGrpSpPr/>
        <p:nvPr/>
      </p:nvGrpSpPr>
      <p:grpSpPr>
        <a:xfrm>
          <a:off x="0" y="0"/>
          <a:ext cx="0" cy="0"/>
          <a:chOff x="0" y="0"/>
          <a:chExt cx="0" cy="0"/>
        </a:xfrm>
      </p:grpSpPr>
      <p:pic>
        <p:nvPicPr>
          <p:cNvPr id="739" name="Google Shape;739;p68" descr="Une photographie d'un Rhinecanthus rectangulus dans l'eau juste au-dessus du fond marin."/>
          <p:cNvPicPr preferRelativeResize="0"/>
          <p:nvPr/>
        </p:nvPicPr>
        <p:blipFill>
          <a:blip r:embed="rId3">
            <a:alphaModFix/>
          </a:blip>
          <a:stretch>
            <a:fillRect/>
          </a:stretch>
        </p:blipFill>
        <p:spPr>
          <a:xfrm>
            <a:off x="2737475" y="1629100"/>
            <a:ext cx="3972400" cy="2645625"/>
          </a:xfrm>
          <a:prstGeom prst="rect">
            <a:avLst/>
          </a:prstGeom>
          <a:noFill/>
          <a:ln>
            <a:noFill/>
          </a:ln>
        </p:spPr>
      </p:pic>
      <p:sp>
        <p:nvSpPr>
          <p:cNvPr id="740" name="Google Shape;740;p68"/>
          <p:cNvSpPr txBox="1">
            <a:spLocks noGrp="1"/>
          </p:cNvSpPr>
          <p:nvPr>
            <p:ph type="body" idx="1"/>
          </p:nvPr>
        </p:nvSpPr>
        <p:spPr>
          <a:xfrm>
            <a:off x="3490376" y="4205275"/>
            <a:ext cx="2466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François Libert, </a:t>
            </a:r>
            <a:r>
              <a:rPr lang="fr-CA"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BY-SA</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p>
        </p:txBody>
      </p:sp>
      <p:sp>
        <p:nvSpPr>
          <p:cNvPr id="2" name="Google Shape;681;p62">
            <a:extLst>
              <a:ext uri="{FF2B5EF4-FFF2-40B4-BE49-F238E27FC236}">
                <a16:creationId xmlns:a16="http://schemas.microsoft.com/office/drawing/2014/main" id="{9C8A8615-B8F2-2799-71E2-2FD34DFD6EC6}"/>
              </a:ext>
            </a:extLst>
          </p:cNvPr>
          <p:cNvSpPr txBox="1">
            <a:spLocks noGrp="1"/>
          </p:cNvSpPr>
          <p:nvPr>
            <p:ph type="title" idx="4294967295"/>
          </p:nvPr>
        </p:nvSpPr>
        <p:spPr>
          <a:xfrm rot="-936041">
            <a:off x="269617" y="670136"/>
            <a:ext cx="6101915" cy="120029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6600" b="0" i="0" u="none" strike="noStrike" kern="0" cap="none" spc="0" normalizeH="0" baseline="0" noProof="0" dirty="0">
                <a:ln>
                  <a:noFill/>
                </a:ln>
                <a:solidFill>
                  <a:schemeClr val="lt1"/>
                </a:solidFill>
                <a:effectLst/>
                <a:highlight>
                  <a:schemeClr val="dk1"/>
                </a:highlight>
                <a:uLnTx/>
                <a:uFillTx/>
                <a:latin typeface="Ultra"/>
                <a:ea typeface="Ultra"/>
                <a:cs typeface="Ultra"/>
                <a:sym typeface="Ultra"/>
              </a:rPr>
              <a:t>POISSON     </a:t>
            </a:r>
          </a:p>
        </p:txBody>
      </p:sp>
      <p:pic>
        <p:nvPicPr>
          <p:cNvPr id="742" name="Google Shape;742;p68" descr="Illustration d'un poisson"/>
          <p:cNvPicPr preferRelativeResize="0"/>
          <p:nvPr/>
        </p:nvPicPr>
        <p:blipFill>
          <a:blip r:embed="rId6">
            <a:alphaModFix/>
          </a:blip>
          <a:stretch>
            <a:fillRect/>
          </a:stretch>
        </p:blipFill>
        <p:spPr>
          <a:xfrm rot="-1357276">
            <a:off x="220954" y="2097884"/>
            <a:ext cx="2895886" cy="1728108"/>
          </a:xfrm>
          <a:prstGeom prst="rect">
            <a:avLst/>
          </a:prstGeom>
          <a:noFill/>
          <a:ln>
            <a:noFill/>
          </a:ln>
        </p:spPr>
      </p:pic>
      <p:sp>
        <p:nvSpPr>
          <p:cNvPr id="743" name="Google Shape;743;p68"/>
          <p:cNvSpPr txBox="1">
            <a:spLocks noGrp="1"/>
          </p:cNvSpPr>
          <p:nvPr>
            <p:ph type="body" idx="1"/>
          </p:nvPr>
        </p:nvSpPr>
        <p:spPr>
          <a:xfrm>
            <a:off x="7467612" y="4804800"/>
            <a:ext cx="1676392"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Raick</a:t>
            </a:r>
            <a:r>
              <a:rPr lang="fr-CA" sz="1000" dirty="0">
                <a:solidFill>
                  <a:srgbClr val="999999"/>
                </a:solidFill>
                <a:latin typeface="Nunito"/>
                <a:ea typeface="Nunito"/>
                <a:cs typeface="Nunito"/>
                <a:sym typeface="Nunito"/>
              </a:rPr>
              <a:t> et al. 2018</a:t>
            </a:r>
          </a:p>
        </p:txBody>
      </p:sp>
      <p:sp>
        <p:nvSpPr>
          <p:cNvPr id="744" name="Google Shape;744;p68"/>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chemeClr val="dk1"/>
                </a:solidFill>
                <a:latin typeface="Nunito"/>
                <a:ea typeface="Nunito"/>
                <a:cs typeface="Nunito"/>
                <a:sym typeface="Nunito"/>
              </a:rPr>
              <a:t>4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48"/>
        <p:cNvGrpSpPr/>
        <p:nvPr/>
      </p:nvGrpSpPr>
      <p:grpSpPr>
        <a:xfrm>
          <a:off x="0" y="0"/>
          <a:ext cx="0" cy="0"/>
          <a:chOff x="0" y="0"/>
          <a:chExt cx="0" cy="0"/>
        </a:xfrm>
      </p:grpSpPr>
      <p:pic>
        <p:nvPicPr>
          <p:cNvPr id="3" name="16.Fish_or_Fart_5.mp3">
            <a:hlinkClick r:id="" action="ppaction://media"/>
            <a:extLst>
              <a:ext uri="{FF2B5EF4-FFF2-40B4-BE49-F238E27FC236}">
                <a16:creationId xmlns:a16="http://schemas.microsoft.com/office/drawing/2014/main" id="{26544B02-239C-C70D-D57E-14286A13532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58737" y="264747"/>
            <a:ext cx="1383597" cy="1276247"/>
          </a:xfrm>
          <a:prstGeom prst="rect">
            <a:avLst/>
          </a:prstGeom>
        </p:spPr>
      </p:pic>
      <p:sp>
        <p:nvSpPr>
          <p:cNvPr id="2" name="Google Shape;659;p60">
            <a:extLst>
              <a:ext uri="{FF2B5EF4-FFF2-40B4-BE49-F238E27FC236}">
                <a16:creationId xmlns:a16="http://schemas.microsoft.com/office/drawing/2014/main" id="{210DF183-6F4F-E8B8-2B7E-3FFC180BAE30}"/>
              </a:ext>
            </a:extLst>
          </p:cNvPr>
          <p:cNvSpPr txBox="1"/>
          <p:nvPr/>
        </p:nvSpPr>
        <p:spPr>
          <a:xfrm rot="-936041">
            <a:off x="2026862" y="1051095"/>
            <a:ext cx="5194691"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sp>
        <p:nvSpPr>
          <p:cNvPr id="4" name="Google Shape;660;p60">
            <a:extLst>
              <a:ext uri="{FF2B5EF4-FFF2-40B4-BE49-F238E27FC236}">
                <a16:creationId xmlns:a16="http://schemas.microsoft.com/office/drawing/2014/main" id="{BC1AF5FF-5835-61BF-174E-EB8A2238FD7D}"/>
              </a:ext>
            </a:extLst>
          </p:cNvPr>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a:solidFill>
                  <a:schemeClr val="lt1"/>
                </a:solidFill>
                <a:highlight>
                  <a:schemeClr val="dk1"/>
                </a:highlight>
                <a:latin typeface="Righteous"/>
                <a:ea typeface="Righteous"/>
                <a:cs typeface="Righteous"/>
                <a:sym typeface="Righteous"/>
              </a:rPr>
              <a:t>ou</a:t>
            </a:r>
          </a:p>
        </p:txBody>
      </p:sp>
      <p:sp>
        <p:nvSpPr>
          <p:cNvPr id="5" name="Google Shape;661;p60">
            <a:extLst>
              <a:ext uri="{FF2B5EF4-FFF2-40B4-BE49-F238E27FC236}">
                <a16:creationId xmlns:a16="http://schemas.microsoft.com/office/drawing/2014/main" id="{BFE3A3CD-9F5C-6011-5A43-5DA9A4F4CBF9}"/>
              </a:ext>
            </a:extLst>
          </p:cNvPr>
          <p:cNvSpPr txBox="1"/>
          <p:nvPr/>
        </p:nvSpPr>
        <p:spPr>
          <a:xfrm rot="347021">
            <a:off x="2173566" y="2970583"/>
            <a:ext cx="4763337"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7500" dirty="0">
                <a:solidFill>
                  <a:schemeClr val="lt1"/>
                </a:solidFill>
                <a:highlight>
                  <a:schemeClr val="dk1"/>
                </a:highlight>
                <a:latin typeface="Rubik Mono One"/>
                <a:ea typeface="Rubik Mono One"/>
                <a:cs typeface="Rubik Mono One"/>
                <a:sym typeface="Rubik Mono One"/>
              </a:rPr>
              <a:t>PET?!</a:t>
            </a:r>
          </a:p>
        </p:txBody>
      </p:sp>
      <p:pic>
        <p:nvPicPr>
          <p:cNvPr id="6" name="Google Shape;662;p60" descr="Illustration d'un poisson">
            <a:extLst>
              <a:ext uri="{FF2B5EF4-FFF2-40B4-BE49-F238E27FC236}">
                <a16:creationId xmlns:a16="http://schemas.microsoft.com/office/drawing/2014/main" id="{DBD3723C-9F74-5CFB-C084-83A6F7FA4CD4}"/>
              </a:ext>
            </a:extLst>
          </p:cNvPr>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 name="Google Shape;663;p60" descr="Illustration d'un pet">
            <a:extLst>
              <a:ext uri="{FF2B5EF4-FFF2-40B4-BE49-F238E27FC236}">
                <a16:creationId xmlns:a16="http://schemas.microsoft.com/office/drawing/2014/main" id="{B568B616-38C4-90F7-E50C-9856763624B7}"/>
              </a:ext>
            </a:extLst>
          </p:cNvPr>
          <p:cNvPicPr preferRelativeResize="0"/>
          <p:nvPr/>
        </p:nvPicPr>
        <p:blipFill>
          <a:blip r:embed="rId7">
            <a:alphaModFix/>
          </a:blip>
          <a:stretch>
            <a:fillRect/>
          </a:stretch>
        </p:blipFill>
        <p:spPr>
          <a:xfrm rot="1800000">
            <a:off x="4944066" y="1077481"/>
            <a:ext cx="4676775" cy="2790825"/>
          </a:xfrm>
          <a:prstGeom prst="rect">
            <a:avLst/>
          </a:prstGeom>
          <a:noFill/>
          <a:ln>
            <a:noFill/>
          </a:ln>
        </p:spPr>
      </p:pic>
      <p:sp>
        <p:nvSpPr>
          <p:cNvPr id="755" name="Google Shape;755;p69"/>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5 / 6</a:t>
            </a:r>
          </a:p>
        </p:txBody>
      </p:sp>
      <p:sp>
        <p:nvSpPr>
          <p:cNvPr id="9" name="Title 1">
            <a:extLst>
              <a:ext uri="{FF2B5EF4-FFF2-40B4-BE49-F238E27FC236}">
                <a16:creationId xmlns:a16="http://schemas.microsoft.com/office/drawing/2014/main" id="{269CD351-1C04-A9D7-172F-AF369C066281}"/>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Poisson </a:t>
            </a:r>
            <a:r>
              <a:rPr lang="en-US" dirty="0" err="1">
                <a:latin typeface="Nunito" pitchFamily="2" charset="77"/>
              </a:rPr>
              <a:t>ou</a:t>
            </a:r>
            <a:r>
              <a:rPr lang="en-US" dirty="0">
                <a:latin typeface="Nunito" pitchFamily="2" charset="77"/>
              </a:rPr>
              <a:t> pet?!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59"/>
        <p:cNvGrpSpPr/>
        <p:nvPr/>
      </p:nvGrpSpPr>
      <p:grpSpPr>
        <a:xfrm>
          <a:off x="0" y="0"/>
          <a:ext cx="0" cy="0"/>
          <a:chOff x="0" y="0"/>
          <a:chExt cx="0" cy="0"/>
        </a:xfrm>
      </p:grpSpPr>
      <p:sp>
        <p:nvSpPr>
          <p:cNvPr id="2" name="Google Shape;700;p64">
            <a:extLst>
              <a:ext uri="{FF2B5EF4-FFF2-40B4-BE49-F238E27FC236}">
                <a16:creationId xmlns:a16="http://schemas.microsoft.com/office/drawing/2014/main" id="{2A6FCD46-3180-4A66-00AB-408789568238}"/>
              </a:ext>
            </a:extLst>
          </p:cNvPr>
          <p:cNvSpPr txBox="1">
            <a:spLocks noGrp="1"/>
          </p:cNvSpPr>
          <p:nvPr>
            <p:ph type="title" idx="4294967295"/>
          </p:nvPr>
        </p:nvSpPr>
        <p:spPr>
          <a:xfrm rot="1309909">
            <a:off x="2082163" y="2421207"/>
            <a:ext cx="4641717" cy="1569924"/>
          </a:xfrm>
          <a:prstGeom prst="rect">
            <a:avLst/>
          </a:prstGeom>
          <a:solidFill>
            <a:schemeClr val="dk1"/>
          </a:solid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9000" b="0" i="0" u="none" strike="noStrike" kern="0" cap="none" spc="0" normalizeH="0" baseline="0" noProof="0" dirty="0">
                <a:ln>
                  <a:noFill/>
                </a:ln>
                <a:solidFill>
                  <a:schemeClr val="lt1"/>
                </a:solidFill>
                <a:effectLst/>
                <a:highlight>
                  <a:schemeClr val="dk1"/>
                </a:highlight>
                <a:uLnTx/>
                <a:uFillTx/>
                <a:latin typeface="Rubik Mono One"/>
                <a:ea typeface="Rubik Mono One"/>
                <a:cs typeface="Rubik Mono One"/>
                <a:sym typeface="Rubik Mono One"/>
              </a:rPr>
              <a:t>PET</a:t>
            </a:r>
          </a:p>
        </p:txBody>
      </p:sp>
      <p:pic>
        <p:nvPicPr>
          <p:cNvPr id="3" name="Google Shape;701;p64" descr="Illustration d'un pet">
            <a:extLst>
              <a:ext uri="{FF2B5EF4-FFF2-40B4-BE49-F238E27FC236}">
                <a16:creationId xmlns:a16="http://schemas.microsoft.com/office/drawing/2014/main" id="{675123A1-9A46-7DB8-58D5-70EC991C93DE}"/>
              </a:ext>
            </a:extLst>
          </p:cNvPr>
          <p:cNvPicPr preferRelativeResize="0"/>
          <p:nvPr/>
        </p:nvPicPr>
        <p:blipFill>
          <a:blip r:embed="rId3">
            <a:alphaModFix/>
          </a:blip>
          <a:stretch>
            <a:fillRect/>
          </a:stretch>
        </p:blipFill>
        <p:spPr>
          <a:xfrm rot="1341404">
            <a:off x="2690822" y="62411"/>
            <a:ext cx="4676775" cy="2790825"/>
          </a:xfrm>
          <a:prstGeom prst="rect">
            <a:avLst/>
          </a:prstGeom>
          <a:noFill/>
          <a:ln>
            <a:noFill/>
          </a:ln>
        </p:spPr>
      </p:pic>
      <p:sp>
        <p:nvSpPr>
          <p:cNvPr id="762" name="Google Shape;762;p70"/>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chemeClr val="dk1"/>
                </a:solidFill>
                <a:latin typeface="Nunito"/>
                <a:ea typeface="Nunito"/>
                <a:cs typeface="Nunito"/>
                <a:sym typeface="Nunito"/>
              </a:rPr>
              <a:t>5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F5E8B"/>
        </a:solidFill>
        <a:effectLst/>
      </p:bgPr>
    </p:bg>
    <p:spTree>
      <p:nvGrpSpPr>
        <p:cNvPr id="1" name="Shape 766"/>
        <p:cNvGrpSpPr/>
        <p:nvPr/>
      </p:nvGrpSpPr>
      <p:grpSpPr>
        <a:xfrm>
          <a:off x="0" y="0"/>
          <a:ext cx="0" cy="0"/>
          <a:chOff x="0" y="0"/>
          <a:chExt cx="0" cy="0"/>
        </a:xfrm>
      </p:grpSpPr>
      <p:pic>
        <p:nvPicPr>
          <p:cNvPr id="3" name="17.Fish_or_Fart_6.mp3">
            <a:hlinkClick r:id="" action="ppaction://media"/>
            <a:extLst>
              <a:ext uri="{FF2B5EF4-FFF2-40B4-BE49-F238E27FC236}">
                <a16:creationId xmlns:a16="http://schemas.microsoft.com/office/drawing/2014/main" id="{38CBEA92-0196-B2A9-E012-4B4F98C479FB}"/>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377758" y="226924"/>
            <a:ext cx="1383597" cy="1276247"/>
          </a:xfrm>
          <a:prstGeom prst="rect">
            <a:avLst/>
          </a:prstGeom>
        </p:spPr>
      </p:pic>
      <p:sp>
        <p:nvSpPr>
          <p:cNvPr id="2" name="Google Shape;659;p60">
            <a:extLst>
              <a:ext uri="{FF2B5EF4-FFF2-40B4-BE49-F238E27FC236}">
                <a16:creationId xmlns:a16="http://schemas.microsoft.com/office/drawing/2014/main" id="{86B57CB4-E76E-8958-E935-C009934E8B8A}"/>
              </a:ext>
            </a:extLst>
          </p:cNvPr>
          <p:cNvSpPr txBox="1"/>
          <p:nvPr/>
        </p:nvSpPr>
        <p:spPr>
          <a:xfrm rot="-936041">
            <a:off x="2026862" y="1051095"/>
            <a:ext cx="5194691"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sp>
        <p:nvSpPr>
          <p:cNvPr id="4" name="Google Shape;660;p60">
            <a:extLst>
              <a:ext uri="{FF2B5EF4-FFF2-40B4-BE49-F238E27FC236}">
                <a16:creationId xmlns:a16="http://schemas.microsoft.com/office/drawing/2014/main" id="{6C47B84D-CD45-384F-7948-486048C76677}"/>
              </a:ext>
            </a:extLst>
          </p:cNvPr>
          <p:cNvSpPr txBox="1"/>
          <p:nvPr/>
        </p:nvSpPr>
        <p:spPr>
          <a:xfrm rot="875704">
            <a:off x="3433144" y="2050798"/>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a:solidFill>
                  <a:schemeClr val="lt1"/>
                </a:solidFill>
                <a:highlight>
                  <a:schemeClr val="dk1"/>
                </a:highlight>
                <a:latin typeface="Righteous"/>
                <a:ea typeface="Righteous"/>
                <a:cs typeface="Righteous"/>
                <a:sym typeface="Righteous"/>
              </a:rPr>
              <a:t>ou</a:t>
            </a:r>
          </a:p>
        </p:txBody>
      </p:sp>
      <p:sp>
        <p:nvSpPr>
          <p:cNvPr id="5" name="Google Shape;661;p60">
            <a:extLst>
              <a:ext uri="{FF2B5EF4-FFF2-40B4-BE49-F238E27FC236}">
                <a16:creationId xmlns:a16="http://schemas.microsoft.com/office/drawing/2014/main" id="{7C938DCD-574F-91AC-60FD-AA0F7758B44B}"/>
              </a:ext>
            </a:extLst>
          </p:cNvPr>
          <p:cNvSpPr txBox="1"/>
          <p:nvPr/>
        </p:nvSpPr>
        <p:spPr>
          <a:xfrm rot="347021">
            <a:off x="2173566" y="2970583"/>
            <a:ext cx="4763337" cy="133909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7500" dirty="0">
                <a:solidFill>
                  <a:schemeClr val="lt1"/>
                </a:solidFill>
                <a:highlight>
                  <a:schemeClr val="dk1"/>
                </a:highlight>
                <a:latin typeface="Rubik Mono One"/>
                <a:ea typeface="Rubik Mono One"/>
                <a:cs typeface="Rubik Mono One"/>
                <a:sym typeface="Rubik Mono One"/>
              </a:rPr>
              <a:t>PET?!</a:t>
            </a:r>
          </a:p>
        </p:txBody>
      </p:sp>
      <p:pic>
        <p:nvPicPr>
          <p:cNvPr id="6" name="Google Shape;662;p60" descr="Illustration d'un poisson">
            <a:extLst>
              <a:ext uri="{FF2B5EF4-FFF2-40B4-BE49-F238E27FC236}">
                <a16:creationId xmlns:a16="http://schemas.microsoft.com/office/drawing/2014/main" id="{A38C647B-1C26-B003-E5F7-E0B26E2BD61E}"/>
              </a:ext>
            </a:extLst>
          </p:cNvPr>
          <p:cNvPicPr preferRelativeResize="0"/>
          <p:nvPr/>
        </p:nvPicPr>
        <p:blipFill>
          <a:blip r:embed="rId6">
            <a:alphaModFix/>
          </a:blip>
          <a:stretch>
            <a:fillRect/>
          </a:stretch>
        </p:blipFill>
        <p:spPr>
          <a:xfrm rot="-1357276">
            <a:off x="-308296" y="1355509"/>
            <a:ext cx="2895886" cy="1728108"/>
          </a:xfrm>
          <a:prstGeom prst="rect">
            <a:avLst/>
          </a:prstGeom>
          <a:noFill/>
          <a:ln>
            <a:noFill/>
          </a:ln>
        </p:spPr>
      </p:pic>
      <p:pic>
        <p:nvPicPr>
          <p:cNvPr id="7" name="Google Shape;663;p60" descr="Illustration d'un pet">
            <a:extLst>
              <a:ext uri="{FF2B5EF4-FFF2-40B4-BE49-F238E27FC236}">
                <a16:creationId xmlns:a16="http://schemas.microsoft.com/office/drawing/2014/main" id="{5114BAE6-C76C-8C56-FD3A-15043696F807}"/>
              </a:ext>
            </a:extLst>
          </p:cNvPr>
          <p:cNvPicPr preferRelativeResize="0"/>
          <p:nvPr/>
        </p:nvPicPr>
        <p:blipFill>
          <a:blip r:embed="rId7">
            <a:alphaModFix/>
          </a:blip>
          <a:stretch>
            <a:fillRect/>
          </a:stretch>
        </p:blipFill>
        <p:spPr>
          <a:xfrm rot="1800000">
            <a:off x="4944066" y="1077481"/>
            <a:ext cx="4676775" cy="2790825"/>
          </a:xfrm>
          <a:prstGeom prst="rect">
            <a:avLst/>
          </a:prstGeom>
          <a:noFill/>
          <a:ln>
            <a:noFill/>
          </a:ln>
        </p:spPr>
      </p:pic>
      <p:sp>
        <p:nvSpPr>
          <p:cNvPr id="773" name="Google Shape;773;p71"/>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rgbClr val="CEDFF0"/>
                </a:solidFill>
                <a:latin typeface="Nunito"/>
                <a:ea typeface="Nunito"/>
                <a:cs typeface="Nunito"/>
                <a:sym typeface="Nunito"/>
              </a:rPr>
              <a:t>6 / 6</a:t>
            </a:r>
          </a:p>
        </p:txBody>
      </p:sp>
      <p:sp>
        <p:nvSpPr>
          <p:cNvPr id="9" name="Title 1">
            <a:extLst>
              <a:ext uri="{FF2B5EF4-FFF2-40B4-BE49-F238E27FC236}">
                <a16:creationId xmlns:a16="http://schemas.microsoft.com/office/drawing/2014/main" id="{7C32CDEC-EF70-3812-BF24-14FD6CA463E9}"/>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Poisson </a:t>
            </a:r>
            <a:r>
              <a:rPr lang="en-US" dirty="0" err="1">
                <a:latin typeface="Nunito" pitchFamily="2" charset="77"/>
              </a:rPr>
              <a:t>ou</a:t>
            </a:r>
            <a:r>
              <a:rPr lang="en-US" dirty="0">
                <a:latin typeface="Nunito" pitchFamily="2" charset="77"/>
              </a:rPr>
              <a:t> pet?!</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77"/>
        <p:cNvGrpSpPr/>
        <p:nvPr/>
      </p:nvGrpSpPr>
      <p:grpSpPr>
        <a:xfrm>
          <a:off x="0" y="0"/>
          <a:ext cx="0" cy="0"/>
          <a:chOff x="0" y="0"/>
          <a:chExt cx="0" cy="0"/>
        </a:xfrm>
      </p:grpSpPr>
      <p:pic>
        <p:nvPicPr>
          <p:cNvPr id="778" name="Google Shape;778;p72" descr="Une photographie d’un banc de harengs nageant parmi les algues."/>
          <p:cNvPicPr preferRelativeResize="0"/>
          <p:nvPr/>
        </p:nvPicPr>
        <p:blipFill>
          <a:blip r:embed="rId3">
            <a:alphaModFix/>
          </a:blip>
          <a:stretch>
            <a:fillRect/>
          </a:stretch>
        </p:blipFill>
        <p:spPr>
          <a:xfrm>
            <a:off x="2349488" y="1363573"/>
            <a:ext cx="4122525" cy="2745625"/>
          </a:xfrm>
          <a:prstGeom prst="rect">
            <a:avLst/>
          </a:prstGeom>
          <a:noFill/>
          <a:ln>
            <a:noFill/>
          </a:ln>
        </p:spPr>
      </p:pic>
      <p:sp>
        <p:nvSpPr>
          <p:cNvPr id="779" name="Google Shape;779;p72"/>
          <p:cNvSpPr txBox="1">
            <a:spLocks noGrp="1"/>
          </p:cNvSpPr>
          <p:nvPr>
            <p:ph type="body" idx="1"/>
          </p:nvPr>
        </p:nvSpPr>
        <p:spPr>
          <a:xfrm>
            <a:off x="4097701" y="1317275"/>
            <a:ext cx="24666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a:t>
            </a:r>
            <a:r>
              <a:rPr lang="fr-CA" sz="1000" dirty="0" err="1">
                <a:solidFill>
                  <a:srgbClr val="999999"/>
                </a:solidFill>
                <a:latin typeface="Nunito"/>
                <a:ea typeface="Nunito"/>
                <a:cs typeface="Nunito"/>
                <a:sym typeface="Nunito"/>
              </a:rPr>
              <a:t>Karolle</a:t>
            </a:r>
            <a:r>
              <a:rPr lang="fr-CA" sz="1000" dirty="0">
                <a:solidFill>
                  <a:srgbClr val="999999"/>
                </a:solidFill>
                <a:latin typeface="Nunito"/>
                <a:ea typeface="Nunito"/>
                <a:cs typeface="Nunito"/>
                <a:sym typeface="Nunito"/>
              </a:rPr>
              <a:t> Wall, </a:t>
            </a:r>
            <a:r>
              <a:rPr lang="fr-CA" sz="1000" u="sng" dirty="0">
                <a:solidFill>
                  <a:srgbClr val="999999"/>
                </a:solidFill>
                <a:latin typeface="Nunito"/>
                <a:ea typeface="Nunito"/>
                <a:cs typeface="Nunito"/>
                <a:sym typeface="Nunito"/>
                <a:hlinkClick r:id="rId4">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5">
                  <a:extLst>
                    <a:ext uri="{A12FA001-AC4F-418D-AE19-62706E023703}">
                      <ahyp:hlinkClr xmlns:ahyp="http://schemas.microsoft.com/office/drawing/2018/hyperlinkcolor" val="tx"/>
                    </a:ext>
                  </a:extLst>
                </a:hlinkClick>
              </a:rPr>
              <a:t>iNaturalist</a:t>
            </a:r>
          </a:p>
        </p:txBody>
      </p:sp>
      <p:sp>
        <p:nvSpPr>
          <p:cNvPr id="2" name="Google Shape;681;p62">
            <a:extLst>
              <a:ext uri="{FF2B5EF4-FFF2-40B4-BE49-F238E27FC236}">
                <a16:creationId xmlns:a16="http://schemas.microsoft.com/office/drawing/2014/main" id="{E601240F-691F-37ED-F068-43755817BB8E}"/>
              </a:ext>
            </a:extLst>
          </p:cNvPr>
          <p:cNvSpPr txBox="1"/>
          <p:nvPr/>
        </p:nvSpPr>
        <p:spPr>
          <a:xfrm rot="-936041">
            <a:off x="-754983" y="506280"/>
            <a:ext cx="6101915"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600" dirty="0">
                <a:solidFill>
                  <a:schemeClr val="lt1"/>
                </a:solidFill>
                <a:highlight>
                  <a:schemeClr val="dk1"/>
                </a:highlight>
                <a:latin typeface="Ultra"/>
                <a:ea typeface="Ultra"/>
                <a:cs typeface="Ultra"/>
                <a:sym typeface="Ultra"/>
              </a:rPr>
              <a:t>POISSON     </a:t>
            </a:r>
          </a:p>
        </p:txBody>
      </p:sp>
      <p:pic>
        <p:nvPicPr>
          <p:cNvPr id="781" name="Google Shape;781;p72" descr="Illustration d'un poisson"/>
          <p:cNvPicPr preferRelativeResize="0"/>
          <p:nvPr/>
        </p:nvPicPr>
        <p:blipFill>
          <a:blip r:embed="rId6">
            <a:alphaModFix/>
          </a:blip>
          <a:stretch>
            <a:fillRect/>
          </a:stretch>
        </p:blipFill>
        <p:spPr>
          <a:xfrm rot="-1357272">
            <a:off x="365689" y="1754691"/>
            <a:ext cx="1951369" cy="1164469"/>
          </a:xfrm>
          <a:prstGeom prst="rect">
            <a:avLst/>
          </a:prstGeom>
          <a:noFill/>
          <a:ln>
            <a:noFill/>
          </a:ln>
        </p:spPr>
      </p:pic>
      <p:sp>
        <p:nvSpPr>
          <p:cNvPr id="782" name="Google Shape;782;p72"/>
          <p:cNvSpPr txBox="1"/>
          <p:nvPr/>
        </p:nvSpPr>
        <p:spPr>
          <a:xfrm rot="875704">
            <a:off x="3673257" y="266306"/>
            <a:ext cx="2745391" cy="11852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500" u="sng">
                <a:solidFill>
                  <a:schemeClr val="lt1"/>
                </a:solidFill>
                <a:highlight>
                  <a:schemeClr val="dk1"/>
                </a:highlight>
                <a:latin typeface="Righteous"/>
                <a:ea typeface="Righteous"/>
                <a:cs typeface="Righteous"/>
                <a:sym typeface="Righteous"/>
              </a:rPr>
              <a:t>et</a:t>
            </a:r>
          </a:p>
        </p:txBody>
      </p:sp>
      <p:sp>
        <p:nvSpPr>
          <p:cNvPr id="783" name="Google Shape;783;p72"/>
          <p:cNvSpPr txBox="1"/>
          <p:nvPr/>
        </p:nvSpPr>
        <p:spPr>
          <a:xfrm rot="-339807">
            <a:off x="3904842" y="3886423"/>
            <a:ext cx="4221878" cy="1108342"/>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6000" dirty="0">
                <a:solidFill>
                  <a:schemeClr val="lt1"/>
                </a:solidFill>
                <a:highlight>
                  <a:schemeClr val="dk1"/>
                </a:highlight>
                <a:latin typeface="Rubik Mono One"/>
                <a:ea typeface="Rubik Mono One"/>
                <a:cs typeface="Rubik Mono One"/>
                <a:sym typeface="Rubik Mono One"/>
              </a:rPr>
              <a:t>PET!</a:t>
            </a:r>
          </a:p>
        </p:txBody>
      </p:sp>
      <p:pic>
        <p:nvPicPr>
          <p:cNvPr id="784" name="Google Shape;784;p72" descr="Illustration d'un pet"/>
          <p:cNvPicPr preferRelativeResize="0"/>
          <p:nvPr/>
        </p:nvPicPr>
        <p:blipFill>
          <a:blip r:embed="rId7">
            <a:alphaModFix/>
          </a:blip>
          <a:stretch>
            <a:fillRect/>
          </a:stretch>
        </p:blipFill>
        <p:spPr>
          <a:xfrm rot="1341397">
            <a:off x="5538895" y="1339718"/>
            <a:ext cx="4129211" cy="2464061"/>
          </a:xfrm>
          <a:prstGeom prst="rect">
            <a:avLst/>
          </a:prstGeom>
          <a:noFill/>
          <a:ln>
            <a:noFill/>
          </a:ln>
        </p:spPr>
      </p:pic>
      <p:sp>
        <p:nvSpPr>
          <p:cNvPr id="785" name="Google Shape;785;p72"/>
          <p:cNvSpPr txBox="1"/>
          <p:nvPr/>
        </p:nvSpPr>
        <p:spPr>
          <a:xfrm>
            <a:off x="216801" y="3382725"/>
            <a:ext cx="2614224" cy="1492686"/>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1700" dirty="0">
                <a:solidFill>
                  <a:schemeClr val="lt1"/>
                </a:solidFill>
                <a:latin typeface="Nunito"/>
                <a:ea typeface="Nunito"/>
                <a:cs typeface="Nunito"/>
                <a:sym typeface="Nunito"/>
              </a:rPr>
              <a:t>C’est les deux! Les harengs produisent un son appelé </a:t>
            </a:r>
            <a:r>
              <a:rPr lang="fr-CA" sz="1700" b="1" dirty="0">
                <a:solidFill>
                  <a:schemeClr val="lt1"/>
                </a:solidFill>
                <a:latin typeface="Nunito"/>
                <a:ea typeface="Nunito"/>
                <a:cs typeface="Nunito"/>
                <a:sym typeface="Nunito"/>
              </a:rPr>
              <a:t>tic répétitif rapide</a:t>
            </a:r>
            <a:r>
              <a:rPr lang="fr-CA" sz="1700" dirty="0">
                <a:solidFill>
                  <a:schemeClr val="lt1"/>
                </a:solidFill>
                <a:latin typeface="Nunito"/>
                <a:ea typeface="Nunito"/>
                <a:cs typeface="Nunito"/>
                <a:sym typeface="Nunito"/>
              </a:rPr>
              <a:t> à partir de leur arrière-train!</a:t>
            </a:r>
          </a:p>
        </p:txBody>
      </p:sp>
      <p:sp>
        <p:nvSpPr>
          <p:cNvPr id="786" name="Google Shape;786;p72"/>
          <p:cNvSpPr txBox="1">
            <a:spLocks noGrp="1"/>
          </p:cNvSpPr>
          <p:nvPr>
            <p:ph type="body" idx="1"/>
          </p:nvPr>
        </p:nvSpPr>
        <p:spPr>
          <a:xfrm>
            <a:off x="7390858" y="4804800"/>
            <a:ext cx="1771124"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Son de : Wilson et al. 2003</a:t>
            </a:r>
          </a:p>
        </p:txBody>
      </p:sp>
      <p:sp>
        <p:nvSpPr>
          <p:cNvPr id="787" name="Google Shape;787;p72"/>
          <p:cNvSpPr txBox="1">
            <a:spLocks noGrp="1"/>
          </p:cNvSpPr>
          <p:nvPr>
            <p:ph type="body" idx="1"/>
          </p:nvPr>
        </p:nvSpPr>
        <p:spPr>
          <a:xfrm>
            <a:off x="7866025" y="49606"/>
            <a:ext cx="966300" cy="869438"/>
          </a:xfrm>
          <a:prstGeom prst="rect">
            <a:avLst/>
          </a:prstGeom>
        </p:spPr>
        <p:txBody>
          <a:bodyPr spcFirstLastPara="1" wrap="square" lIns="91425" tIns="91425" rIns="91425" bIns="91425" anchor="ctr" anchorCtr="0">
            <a:spAutoFit/>
          </a:bodyPr>
          <a:lstStyle/>
          <a:p>
            <a:pPr marL="0" lvl="0" indent="0" algn="l" rtl="0">
              <a:spcBef>
                <a:spcPts val="0"/>
              </a:spcBef>
              <a:spcAft>
                <a:spcPts val="1200"/>
              </a:spcAft>
              <a:buNone/>
            </a:pPr>
            <a:r>
              <a:rPr lang="fr-CA" sz="3000" dirty="0">
                <a:solidFill>
                  <a:schemeClr val="dk1"/>
                </a:solidFill>
                <a:latin typeface="Nunito"/>
                <a:ea typeface="Nunito"/>
                <a:cs typeface="Nunito"/>
                <a:sym typeface="Nunito"/>
              </a:rPr>
              <a:t>6 / 6</a:t>
            </a:r>
          </a:p>
        </p:txBody>
      </p:sp>
      <p:sp>
        <p:nvSpPr>
          <p:cNvPr id="4" name="Title 1">
            <a:extLst>
              <a:ext uri="{FF2B5EF4-FFF2-40B4-BE49-F238E27FC236}">
                <a16:creationId xmlns:a16="http://schemas.microsoft.com/office/drawing/2014/main" id="{08727B7A-8643-0265-BA5F-0013D24A2FA7}"/>
              </a:ext>
            </a:extLst>
          </p:cNvPr>
          <p:cNvSpPr>
            <a:spLocks noGrp="1"/>
          </p:cNvSpPr>
          <p:nvPr>
            <p:ph type="title"/>
          </p:nvPr>
        </p:nvSpPr>
        <p:spPr>
          <a:xfrm>
            <a:off x="311150" y="-573088"/>
            <a:ext cx="8521700" cy="573088"/>
          </a:xfrm>
        </p:spPr>
        <p:txBody>
          <a:bodyPr spcFirstLastPara="1" wrap="square" lIns="91425" tIns="91425" rIns="91425" bIns="91425" anchor="b" anchorCtr="0">
            <a:normAutofit fontScale="90000"/>
          </a:bodyPr>
          <a:lstStyle/>
          <a:p>
            <a:pPr algn="ctr"/>
            <a:r>
              <a:rPr lang="en-US" dirty="0">
                <a:latin typeface="Nunito" pitchFamily="2" charset="77"/>
              </a:rPr>
              <a:t>POISSON et PET!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73"/>
          <p:cNvSpPr txBox="1">
            <a:spLocks noGrp="1"/>
          </p:cNvSpPr>
          <p:nvPr>
            <p:ph type="title" idx="4294967295"/>
          </p:nvPr>
        </p:nvSpPr>
        <p:spPr>
          <a:xfrm>
            <a:off x="311699" y="103325"/>
            <a:ext cx="8684019" cy="646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2400" b="0" i="0" u="none" strike="noStrike" kern="0" cap="none" spc="0" normalizeH="0" baseline="0" noProof="0" dirty="0">
                <a:ln>
                  <a:noFill/>
                </a:ln>
                <a:solidFill>
                  <a:srgbClr val="3A3F5E"/>
                </a:solidFill>
                <a:effectLst/>
                <a:uLnTx/>
                <a:uFillTx/>
                <a:latin typeface="Fredoka One"/>
                <a:ea typeface="Fredoka One"/>
                <a:cs typeface="Fredoka One"/>
                <a:sym typeface="Fredoka One"/>
              </a:rPr>
              <a:t>Comment les scientifiques entendent-ils sous l’eau?</a:t>
            </a:r>
          </a:p>
        </p:txBody>
      </p:sp>
      <p:pic>
        <p:nvPicPr>
          <p:cNvPr id="793" name="Google Shape;793;p73" descr="Illustration d'un hydrophone suspendu à un quai dans une forêt de varech avec deux sébastes émettant des sons."/>
          <p:cNvPicPr preferRelativeResize="0"/>
          <p:nvPr/>
        </p:nvPicPr>
        <p:blipFill rotWithShape="1">
          <a:blip r:embed="rId3">
            <a:alphaModFix/>
          </a:blip>
          <a:srcRect l="12585" t="12596" r="11645" b="13131"/>
          <a:stretch/>
        </p:blipFill>
        <p:spPr>
          <a:xfrm>
            <a:off x="1504912" y="791925"/>
            <a:ext cx="6051077" cy="4141673"/>
          </a:xfrm>
          <a:prstGeom prst="rect">
            <a:avLst/>
          </a:prstGeom>
          <a:noFill/>
          <a:ln>
            <a:noFill/>
          </a:ln>
        </p:spPr>
      </p:pic>
      <p:sp>
        <p:nvSpPr>
          <p:cNvPr id="794" name="Google Shape;794;p73"/>
          <p:cNvSpPr txBox="1"/>
          <p:nvPr/>
        </p:nvSpPr>
        <p:spPr>
          <a:xfrm>
            <a:off x="1981776" y="1373000"/>
            <a:ext cx="3333556"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3000" dirty="0">
                <a:latin typeface="Nunito"/>
                <a:ea typeface="Nunito"/>
                <a:cs typeface="Nunito"/>
                <a:sym typeface="Nunito"/>
              </a:rPr>
              <a:t>Les </a:t>
            </a:r>
            <a:r>
              <a:rPr lang="fr-CA" sz="3000" dirty="0">
                <a:solidFill>
                  <a:srgbClr val="006E9A"/>
                </a:solidFill>
                <a:latin typeface="Nunito"/>
                <a:ea typeface="Nunito"/>
                <a:cs typeface="Nunito"/>
                <a:sym typeface="Nunito"/>
              </a:rPr>
              <a:t>hydro</a:t>
            </a:r>
            <a:r>
              <a:rPr lang="fr-CA" sz="3000" dirty="0">
                <a:solidFill>
                  <a:schemeClr val="dk1"/>
                </a:solidFill>
                <a:latin typeface="Nunito"/>
                <a:ea typeface="Nunito"/>
                <a:cs typeface="Nunito"/>
                <a:sym typeface="Nunito"/>
              </a:rPr>
              <a:t>phones</a:t>
            </a:r>
          </a:p>
        </p:txBody>
      </p:sp>
      <p:sp>
        <p:nvSpPr>
          <p:cNvPr id="795" name="Google Shape;795;p73">
            <a:extLst>
              <a:ext uri="{C183D7F6-B498-43B3-948B-1728B52AA6E4}">
                <adec:decorative xmlns:adec="http://schemas.microsoft.com/office/drawing/2017/decorative" val="1"/>
              </a:ext>
            </a:extLst>
          </p:cNvPr>
          <p:cNvSpPr/>
          <p:nvPr/>
        </p:nvSpPr>
        <p:spPr>
          <a:xfrm rot="9362580">
            <a:off x="2805949" y="2111639"/>
            <a:ext cx="955299" cy="168690"/>
          </a:xfrm>
          <a:prstGeom prst="rightArrow">
            <a:avLst>
              <a:gd name="adj1" fmla="val 50000"/>
              <a:gd name="adj2" fmla="val 50000"/>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799"/>
        <p:cNvGrpSpPr/>
        <p:nvPr/>
      </p:nvGrpSpPr>
      <p:grpSpPr>
        <a:xfrm>
          <a:off x="0" y="0"/>
          <a:ext cx="0" cy="0"/>
          <a:chOff x="0" y="0"/>
          <a:chExt cx="0" cy="0"/>
        </a:xfrm>
      </p:grpSpPr>
      <p:pic>
        <p:nvPicPr>
          <p:cNvPr id="800" name="Google Shape;800;p74" descr="Illustration d'une scène côtière avec un hydrophone stationnaire suspendu à une structure flottante et un navire remorquant des hydrophones derrière lui. Les sébastes dans l’eau émettent des ondes sonores qui pourraient être enregistrées par les hydrophones."/>
          <p:cNvPicPr preferRelativeResize="0"/>
          <p:nvPr/>
        </p:nvPicPr>
        <p:blipFill>
          <a:blip r:embed="rId3">
            <a:alphaModFix/>
          </a:blip>
          <a:stretch>
            <a:fillRect/>
          </a:stretch>
        </p:blipFill>
        <p:spPr>
          <a:xfrm>
            <a:off x="0" y="-5525"/>
            <a:ext cx="9144003" cy="5143490"/>
          </a:xfrm>
          <a:prstGeom prst="rect">
            <a:avLst/>
          </a:prstGeom>
          <a:noFill/>
          <a:ln>
            <a:noFill/>
          </a:ln>
        </p:spPr>
      </p:pic>
      <p:sp>
        <p:nvSpPr>
          <p:cNvPr id="801" name="Google Shape;801;p74">
            <a:extLst>
              <a:ext uri="{C183D7F6-B498-43B3-948B-1728B52AA6E4}">
                <adec:decorative xmlns:adec="http://schemas.microsoft.com/office/drawing/2017/decorative" val="1"/>
              </a:ext>
            </a:extLst>
          </p:cNvPr>
          <p:cNvSpPr/>
          <p:nvPr/>
        </p:nvSpPr>
        <p:spPr>
          <a:xfrm>
            <a:off x="222350" y="119600"/>
            <a:ext cx="2766600" cy="628200"/>
          </a:xfrm>
          <a:prstGeom prst="roundRect">
            <a:avLst>
              <a:gd name="adj" fmla="val 16667"/>
            </a:avLst>
          </a:prstGeom>
          <a:solidFill>
            <a:srgbClr val="3A3F5E"/>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02" name="Google Shape;802;p74"/>
          <p:cNvSpPr txBox="1">
            <a:spLocks noGrp="1"/>
          </p:cNvSpPr>
          <p:nvPr>
            <p:ph type="title" idx="4294967295"/>
          </p:nvPr>
        </p:nvSpPr>
        <p:spPr>
          <a:xfrm>
            <a:off x="311700" y="140225"/>
            <a:ext cx="26772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chemeClr val="lt1"/>
                </a:solidFill>
                <a:latin typeface="Fredoka One"/>
                <a:ea typeface="Fredoka One"/>
                <a:cs typeface="Fredoka One"/>
                <a:sym typeface="Fredoka One"/>
              </a:rPr>
              <a:t>Hydrophones</a:t>
            </a:r>
          </a:p>
        </p:txBody>
      </p:sp>
      <p:pic>
        <p:nvPicPr>
          <p:cNvPr id="803" name="Google Shape;803;p74">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399224">
            <a:off x="323118" y="3006006"/>
            <a:ext cx="1328700" cy="1049700"/>
          </a:xfrm>
          <a:prstGeom prst="triangle">
            <a:avLst>
              <a:gd name="adj" fmla="val 50000"/>
            </a:avLst>
          </a:prstGeom>
          <a:noFill/>
          <a:ln>
            <a:noFill/>
          </a:ln>
        </p:spPr>
      </p:pic>
      <p:pic>
        <p:nvPicPr>
          <p:cNvPr id="804" name="Google Shape;804;p74">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860038">
            <a:off x="1098259" y="2210427"/>
            <a:ext cx="1328881" cy="1049453"/>
          </a:xfrm>
          <a:prstGeom prst="triangle">
            <a:avLst>
              <a:gd name="adj" fmla="val 50000"/>
            </a:avLst>
          </a:prstGeom>
          <a:noFill/>
          <a:ln>
            <a:noFill/>
          </a:ln>
        </p:spPr>
      </p:pic>
      <p:pic>
        <p:nvPicPr>
          <p:cNvPr id="805" name="Google Shape;805;p74">
            <a:extLst>
              <a:ext uri="{C183D7F6-B498-43B3-948B-1728B52AA6E4}">
                <adec:decorative xmlns:adec="http://schemas.microsoft.com/office/drawing/2017/decorative" val="1"/>
              </a:ext>
            </a:extLst>
          </p:cNvPr>
          <p:cNvPicPr preferRelativeResize="0"/>
          <p:nvPr/>
        </p:nvPicPr>
        <p:blipFill>
          <a:blip r:embed="rId4">
            <a:alphaModFix amt="56000"/>
          </a:blip>
          <a:stretch>
            <a:fillRect/>
          </a:stretch>
        </p:blipFill>
        <p:spPr>
          <a:xfrm>
            <a:off x="1013875" y="4330606"/>
            <a:ext cx="1097700" cy="1162394"/>
          </a:xfrm>
          <a:prstGeom prst="rect">
            <a:avLst/>
          </a:prstGeom>
          <a:noFill/>
          <a:ln>
            <a:noFill/>
          </a:ln>
        </p:spPr>
      </p:pic>
      <p:pic>
        <p:nvPicPr>
          <p:cNvPr id="806" name="Google Shape;806;p74">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860038">
            <a:off x="5404684" y="3357352"/>
            <a:ext cx="1328881" cy="1049453"/>
          </a:xfrm>
          <a:prstGeom prst="triangle">
            <a:avLst>
              <a:gd name="adj" fmla="val 50000"/>
            </a:avLst>
          </a:prstGeom>
          <a:noFill/>
          <a:ln>
            <a:noFill/>
          </a:ln>
        </p:spPr>
      </p:pic>
      <p:sp>
        <p:nvSpPr>
          <p:cNvPr id="807" name="Google Shape;807;p74"/>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sp>
        <p:nvSpPr>
          <p:cNvPr id="808" name="Google Shape;808;p74"/>
          <p:cNvSpPr txBox="1"/>
          <p:nvPr/>
        </p:nvSpPr>
        <p:spPr>
          <a:xfrm>
            <a:off x="3317550" y="5535"/>
            <a:ext cx="5604100" cy="114028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fr-CA" sz="1800" dirty="0">
                <a:solidFill>
                  <a:srgbClr val="000000"/>
                </a:solidFill>
                <a:latin typeface="Nunito"/>
                <a:ea typeface="Nunito"/>
                <a:cs typeface="Nunito"/>
                <a:sym typeface="Nunito"/>
              </a:rPr>
              <a:t>Les hydrophones peuvent être placés dans une position </a:t>
            </a:r>
            <a:r>
              <a:rPr lang="fr-CA" sz="1800" b="1" u="sng" dirty="0">
                <a:solidFill>
                  <a:srgbClr val="000000"/>
                </a:solidFill>
                <a:latin typeface="Nunito"/>
                <a:ea typeface="Nunito"/>
                <a:cs typeface="Nunito"/>
                <a:sym typeface="Nunito"/>
              </a:rPr>
              <a:t>fixe</a:t>
            </a:r>
            <a:r>
              <a:rPr lang="fr-CA" sz="1800" dirty="0">
                <a:solidFill>
                  <a:srgbClr val="000000"/>
                </a:solidFill>
                <a:latin typeface="Nunito"/>
                <a:ea typeface="Nunito"/>
                <a:cs typeface="Nunito"/>
                <a:sym typeface="Nunito"/>
              </a:rPr>
              <a:t> pour capturer des informations dans le </a:t>
            </a:r>
            <a:r>
              <a:rPr lang="fr-CA" sz="1800" b="1" u="sng" dirty="0">
                <a:solidFill>
                  <a:srgbClr val="000000"/>
                </a:solidFill>
                <a:latin typeface="Nunito"/>
                <a:ea typeface="Nunito"/>
                <a:cs typeface="Nunito"/>
                <a:sym typeface="Nunito"/>
              </a:rPr>
              <a:t>temps</a:t>
            </a:r>
            <a:r>
              <a:rPr lang="fr-CA" sz="1800" dirty="0">
                <a:solidFill>
                  <a:srgbClr val="000000"/>
                </a:solidFill>
                <a:latin typeface="Nunito"/>
                <a:ea typeface="Nunito"/>
                <a:cs typeface="Nunito"/>
                <a:sym typeface="Nunito"/>
              </a:rPr>
              <a:t>, ou ils peuvent être </a:t>
            </a:r>
            <a:r>
              <a:rPr lang="fr-CA" sz="1800" b="1" u="sng" dirty="0">
                <a:solidFill>
                  <a:srgbClr val="000000"/>
                </a:solidFill>
                <a:latin typeface="Nunito"/>
                <a:ea typeface="Nunito"/>
                <a:cs typeface="Nunito"/>
                <a:sym typeface="Nunito"/>
              </a:rPr>
              <a:t>tirés</a:t>
            </a:r>
            <a:r>
              <a:rPr lang="fr-CA" sz="1800" dirty="0">
                <a:solidFill>
                  <a:srgbClr val="000000"/>
                </a:solidFill>
                <a:latin typeface="Nunito"/>
                <a:ea typeface="Nunito"/>
                <a:cs typeface="Nunito"/>
                <a:sym typeface="Nunito"/>
              </a:rPr>
              <a:t> pour capturer des informations dans </a:t>
            </a:r>
            <a:r>
              <a:rPr lang="fr-CA" sz="1800" b="1" dirty="0">
                <a:solidFill>
                  <a:srgbClr val="000000"/>
                </a:solidFill>
                <a:latin typeface="Nunito"/>
                <a:ea typeface="Nunito"/>
                <a:cs typeface="Nunito"/>
                <a:sym typeface="Nunito"/>
              </a:rPr>
              <a:t>l’espace</a:t>
            </a:r>
            <a:r>
              <a:rPr lang="fr-CA" sz="1800" dirty="0">
                <a:solidFill>
                  <a:srgbClr val="000000"/>
                </a:solidFill>
                <a:latin typeface="Nunito"/>
                <a:ea typeface="Nunito"/>
                <a:cs typeface="Nunito"/>
                <a:sym typeface="Nunito"/>
              </a:rPr>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2"/>
        <p:cNvGrpSpPr/>
        <p:nvPr/>
      </p:nvGrpSpPr>
      <p:grpSpPr>
        <a:xfrm>
          <a:off x="0" y="0"/>
          <a:ext cx="0" cy="0"/>
          <a:chOff x="0" y="0"/>
          <a:chExt cx="0" cy="0"/>
        </a:xfrm>
      </p:grpSpPr>
      <p:sp>
        <p:nvSpPr>
          <p:cNvPr id="813" name="Google Shape;813;p75">
            <a:extLst>
              <a:ext uri="{C183D7F6-B498-43B3-948B-1728B52AA6E4}">
                <adec:decorative xmlns:adec="http://schemas.microsoft.com/office/drawing/2017/decorative" val="1"/>
              </a:ext>
            </a:extLst>
          </p:cNvPr>
          <p:cNvSpPr/>
          <p:nvPr/>
        </p:nvSpPr>
        <p:spPr>
          <a:xfrm>
            <a:off x="222350" y="119600"/>
            <a:ext cx="2766600" cy="628200"/>
          </a:xfrm>
          <a:prstGeom prst="roundRect">
            <a:avLst>
              <a:gd name="adj" fmla="val 16667"/>
            </a:avLst>
          </a:prstGeom>
          <a:solidFill>
            <a:srgbClr val="3A3F5E"/>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14" name="Google Shape;814;p75"/>
          <p:cNvSpPr txBox="1">
            <a:spLocks noGrp="1"/>
          </p:cNvSpPr>
          <p:nvPr>
            <p:ph type="title" idx="4294967295"/>
          </p:nvPr>
        </p:nvSpPr>
        <p:spPr>
          <a:xfrm>
            <a:off x="311700" y="140225"/>
            <a:ext cx="26772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a:solidFill>
                  <a:schemeClr val="lt1"/>
                </a:solidFill>
                <a:latin typeface="Fredoka One"/>
                <a:ea typeface="Fredoka One"/>
                <a:cs typeface="Fredoka One"/>
                <a:sym typeface="Fredoka One"/>
              </a:rPr>
              <a:t>Hydrophones</a:t>
            </a:r>
          </a:p>
        </p:txBody>
      </p:sp>
      <p:pic>
        <p:nvPicPr>
          <p:cNvPr id="815" name="Google Shape;815;p75" descr="Un hydrophone et une petite caméra montés sur un châssis en PVC dans les eaux tropicales."/>
          <p:cNvPicPr preferRelativeResize="0"/>
          <p:nvPr/>
        </p:nvPicPr>
        <p:blipFill rotWithShape="1">
          <a:blip r:embed="rId3">
            <a:alphaModFix/>
          </a:blip>
          <a:srcRect l="5682" r="5673"/>
          <a:stretch/>
        </p:blipFill>
        <p:spPr>
          <a:xfrm>
            <a:off x="900950" y="1215300"/>
            <a:ext cx="3052200" cy="2994300"/>
          </a:xfrm>
          <a:prstGeom prst="roundRect">
            <a:avLst>
              <a:gd name="adj" fmla="val 16667"/>
            </a:avLst>
          </a:prstGeom>
          <a:noFill/>
          <a:ln>
            <a:noFill/>
          </a:ln>
        </p:spPr>
      </p:pic>
      <p:sp>
        <p:nvSpPr>
          <p:cNvPr id="819" name="Google Shape;819;p75"/>
          <p:cNvSpPr txBox="1">
            <a:spLocks noGrp="1"/>
          </p:cNvSpPr>
          <p:nvPr>
            <p:ph type="body" idx="4294967295"/>
          </p:nvPr>
        </p:nvSpPr>
        <p:spPr>
          <a:xfrm>
            <a:off x="2015600" y="4133400"/>
            <a:ext cx="8229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fr-CA" sz="1000" dirty="0">
                <a:solidFill>
                  <a:srgbClr val="999999"/>
                </a:solidFill>
                <a:latin typeface="Nunito"/>
                <a:ea typeface="Nunito"/>
                <a:cs typeface="Nunito"/>
                <a:sym typeface="Nunito"/>
              </a:rPr>
              <a:t>Kieran Cox</a:t>
            </a:r>
          </a:p>
        </p:txBody>
      </p:sp>
      <p:pic>
        <p:nvPicPr>
          <p:cNvPr id="824" name="Google Shape;824;p75">
            <a:extLst>
              <a:ext uri="{C183D7F6-B498-43B3-948B-1728B52AA6E4}">
                <adec:decorative xmlns:adec="http://schemas.microsoft.com/office/drawing/2017/decorative" val="1"/>
              </a:ext>
            </a:extLst>
          </p:cNvPr>
          <p:cNvPicPr preferRelativeResize="0"/>
          <p:nvPr/>
        </p:nvPicPr>
        <p:blipFill rotWithShape="1">
          <a:blip r:embed="rId4">
            <a:alphaModFix amt="56000"/>
          </a:blip>
          <a:srcRect l="17537" t="45705" r="9660"/>
          <a:stretch/>
        </p:blipFill>
        <p:spPr>
          <a:xfrm rot="-5399224">
            <a:off x="-264217" y="2261894"/>
            <a:ext cx="1329000" cy="1049400"/>
          </a:xfrm>
          <a:prstGeom prst="triangle">
            <a:avLst>
              <a:gd name="adj" fmla="val 50000"/>
            </a:avLst>
          </a:prstGeom>
          <a:noFill/>
          <a:ln>
            <a:noFill/>
          </a:ln>
        </p:spPr>
      </p:pic>
      <p:sp>
        <p:nvSpPr>
          <p:cNvPr id="818" name="Google Shape;818;p75">
            <a:extLst>
              <a:ext uri="{C183D7F6-B498-43B3-948B-1728B52AA6E4}">
                <adec:decorative xmlns:adec="http://schemas.microsoft.com/office/drawing/2017/decorative" val="1"/>
              </a:ext>
            </a:extLst>
          </p:cNvPr>
          <p:cNvSpPr/>
          <p:nvPr/>
        </p:nvSpPr>
        <p:spPr>
          <a:xfrm rot="-6299">
            <a:off x="755999" y="2570905"/>
            <a:ext cx="654901" cy="440100"/>
          </a:xfrm>
          <a:prstGeom prst="rightArrow">
            <a:avLst>
              <a:gd name="adj1" fmla="val 47229"/>
              <a:gd name="adj2" fmla="val 7636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75">
            <a:extLst>
              <a:ext uri="{C183D7F6-B498-43B3-948B-1728B52AA6E4}">
                <adec:decorative xmlns:adec="http://schemas.microsoft.com/office/drawing/2017/decorative" val="1"/>
              </a:ext>
            </a:extLst>
          </p:cNvPr>
          <p:cNvSpPr/>
          <p:nvPr/>
        </p:nvSpPr>
        <p:spPr>
          <a:xfrm rot="-6299">
            <a:off x="3728024" y="2570905"/>
            <a:ext cx="654901" cy="440100"/>
          </a:xfrm>
          <a:prstGeom prst="rightArrow">
            <a:avLst>
              <a:gd name="adj1" fmla="val 47229"/>
              <a:gd name="adj2" fmla="val 7636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75" descr="Illustration d'un éclair pour montrer la pression acoustique convertie en signaux électriques."/>
          <p:cNvSpPr/>
          <p:nvPr/>
        </p:nvSpPr>
        <p:spPr>
          <a:xfrm>
            <a:off x="4261300" y="1944349"/>
            <a:ext cx="1006020" cy="1693224"/>
          </a:xfrm>
          <a:prstGeom prst="lightningBolt">
            <a:avLst/>
          </a:prstGeom>
          <a:solidFill>
            <a:srgbClr val="FFFF00"/>
          </a:solidFill>
          <a:ln w="9525" cap="flat" cmpd="sng">
            <a:solidFill>
              <a:srgbClr val="B26B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0" name="Google Shape;820;p75" descr="Un spectrogramme de sons de poissons."/>
          <p:cNvGrpSpPr/>
          <p:nvPr/>
        </p:nvGrpSpPr>
        <p:grpSpPr>
          <a:xfrm rot="10800000" flipH="1">
            <a:off x="4658600" y="2690464"/>
            <a:ext cx="4048864" cy="2540211"/>
            <a:chOff x="4658600" y="1623664"/>
            <a:chExt cx="4048864" cy="2540211"/>
          </a:xfrm>
        </p:grpSpPr>
        <p:pic>
          <p:nvPicPr>
            <p:cNvPr id="821" name="Google Shape;821;p75" descr="A spectrogram of fish sounds."/>
            <p:cNvPicPr preferRelativeResize="0"/>
            <p:nvPr/>
          </p:nvPicPr>
          <p:blipFill rotWithShape="1">
            <a:blip r:embed="rId5">
              <a:alphaModFix/>
            </a:blip>
            <a:srcRect t="41110"/>
            <a:stretch/>
          </p:blipFill>
          <p:spPr>
            <a:xfrm rot="10800000" flipH="1">
              <a:off x="4658600" y="1623664"/>
              <a:ext cx="4048864" cy="1392075"/>
            </a:xfrm>
            <a:prstGeom prst="rect">
              <a:avLst/>
            </a:prstGeom>
            <a:noFill/>
            <a:ln>
              <a:noFill/>
            </a:ln>
          </p:spPr>
        </p:pic>
        <p:sp>
          <p:nvSpPr>
            <p:cNvPr id="822" name="Google Shape;822;p75"/>
            <p:cNvSpPr/>
            <p:nvPr/>
          </p:nvSpPr>
          <p:spPr>
            <a:xfrm>
              <a:off x="5250400" y="3134575"/>
              <a:ext cx="1593000" cy="1029300"/>
            </a:xfrm>
            <a:prstGeom prst="bentUpArrow">
              <a:avLst>
                <a:gd name="adj1" fmla="val 8404"/>
                <a:gd name="adj2" fmla="val 12039"/>
                <a:gd name="adj3" fmla="val 20062"/>
              </a:avLst>
            </a:prstGeom>
            <a:solidFill>
              <a:schemeClr val="dk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FF"/>
                </a:solidFill>
              </a:endParaRPr>
            </a:p>
          </p:txBody>
        </p:sp>
      </p:grpSp>
      <p:sp>
        <p:nvSpPr>
          <p:cNvPr id="823" name="Google Shape;823;p75"/>
          <p:cNvSpPr txBox="1"/>
          <p:nvPr/>
        </p:nvSpPr>
        <p:spPr>
          <a:xfrm>
            <a:off x="4930451" y="144819"/>
            <a:ext cx="3781065" cy="172351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400" dirty="0">
                <a:solidFill>
                  <a:schemeClr val="dk1"/>
                </a:solidFill>
                <a:latin typeface="Nunito"/>
                <a:ea typeface="Nunito"/>
                <a:cs typeface="Nunito"/>
                <a:sym typeface="Nunito"/>
              </a:rPr>
              <a:t>Les sons captés par un hydrophone peuvent être visualisés sous forme de : </a:t>
            </a:r>
            <a:r>
              <a:rPr lang="fr-CA" sz="2400" b="1" u="sng" dirty="0">
                <a:solidFill>
                  <a:schemeClr val="dk1"/>
                </a:solidFill>
                <a:latin typeface="Nunito"/>
                <a:ea typeface="Nunito"/>
                <a:cs typeface="Nunito"/>
                <a:sym typeface="Nunito"/>
              </a:rPr>
              <a:t>spectrogramme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28"/>
        <p:cNvGrpSpPr/>
        <p:nvPr/>
      </p:nvGrpSpPr>
      <p:grpSpPr>
        <a:xfrm>
          <a:off x="0" y="0"/>
          <a:ext cx="0" cy="0"/>
          <a:chOff x="0" y="0"/>
          <a:chExt cx="0" cy="0"/>
        </a:xfrm>
      </p:grpSpPr>
      <p:sp>
        <p:nvSpPr>
          <p:cNvPr id="2" name="Google Shape;829;p76">
            <a:extLst>
              <a:ext uri="{FF2B5EF4-FFF2-40B4-BE49-F238E27FC236}">
                <a16:creationId xmlns:a16="http://schemas.microsoft.com/office/drawing/2014/main" id="{F8A246D4-EAC9-BCD5-0FA1-B72F828FE94F}"/>
              </a:ext>
              <a:ext uri="{C183D7F6-B498-43B3-948B-1728B52AA6E4}">
                <adec:decorative xmlns:adec="http://schemas.microsoft.com/office/drawing/2017/decorative" val="1"/>
              </a:ext>
            </a:extLst>
          </p:cNvPr>
          <p:cNvSpPr/>
          <p:nvPr/>
        </p:nvSpPr>
        <p:spPr>
          <a:xfrm>
            <a:off x="222349" y="119600"/>
            <a:ext cx="3546461"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 name="Google Shape;830;p76">
            <a:extLst>
              <a:ext uri="{FF2B5EF4-FFF2-40B4-BE49-F238E27FC236}">
                <a16:creationId xmlns:a16="http://schemas.microsoft.com/office/drawing/2014/main" id="{EBE737A0-5F0B-B420-A203-A0380C1ED77D}"/>
              </a:ext>
            </a:extLst>
          </p:cNvPr>
          <p:cNvSpPr txBox="1">
            <a:spLocks noGrp="1"/>
          </p:cNvSpPr>
          <p:nvPr>
            <p:ph type="title" idx="4294967295"/>
          </p:nvPr>
        </p:nvSpPr>
        <p:spPr>
          <a:xfrm>
            <a:off x="335198" y="140225"/>
            <a:ext cx="3433612"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en-CA" sz="3020" b="0" i="0" u="none" strike="noStrike" kern="0" cap="none" spc="0" normalizeH="0" baseline="0" noProof="0" dirty="0" err="1">
                <a:ln>
                  <a:noFill/>
                </a:ln>
                <a:solidFill>
                  <a:schemeClr val="lt1"/>
                </a:solidFill>
                <a:effectLst/>
                <a:uLnTx/>
                <a:uFillTx/>
                <a:latin typeface="Fredoka One"/>
                <a:ea typeface="Fredoka One"/>
                <a:cs typeface="Fredoka One"/>
                <a:sym typeface="Fredoka One"/>
              </a:rPr>
              <a:t>Spectrogrammes</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831" name="Google Shape;831;p76" descr="Un spectrogramme de sons de poissons."/>
          <p:cNvPicPr preferRelativeResize="0"/>
          <p:nvPr/>
        </p:nvPicPr>
        <p:blipFill rotWithShape="1">
          <a:blip r:embed="rId3">
            <a:alphaModFix/>
          </a:blip>
          <a:srcRect t="41110" b="9352"/>
          <a:stretch/>
        </p:blipFill>
        <p:spPr>
          <a:xfrm>
            <a:off x="1009500" y="1319350"/>
            <a:ext cx="7125000" cy="2060700"/>
          </a:xfrm>
          <a:prstGeom prst="rect">
            <a:avLst/>
          </a:prstGeom>
          <a:noFill/>
          <a:ln>
            <a:noFill/>
          </a:ln>
        </p:spPr>
      </p:pic>
      <p:sp>
        <p:nvSpPr>
          <p:cNvPr id="832" name="Google Shape;832;p76"/>
          <p:cNvSpPr txBox="1"/>
          <p:nvPr/>
        </p:nvSpPr>
        <p:spPr>
          <a:xfrm>
            <a:off x="614250" y="3469950"/>
            <a:ext cx="79155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400" dirty="0">
                <a:solidFill>
                  <a:schemeClr val="dk1"/>
                </a:solidFill>
                <a:latin typeface="Nunito"/>
                <a:ea typeface="Nunito"/>
                <a:cs typeface="Nunito"/>
                <a:sym typeface="Nunito"/>
              </a:rPr>
              <a:t>Un spectrogramme est un graphique de la </a:t>
            </a:r>
            <a:r>
              <a:rPr lang="fr-CA" sz="2400" b="1" u="sng" dirty="0">
                <a:solidFill>
                  <a:schemeClr val="dk1"/>
                </a:solidFill>
                <a:latin typeface="Nunito"/>
                <a:ea typeface="Nunito"/>
                <a:cs typeface="Nunito"/>
                <a:sym typeface="Nunito"/>
              </a:rPr>
              <a:t>fréquence</a:t>
            </a:r>
            <a:r>
              <a:rPr lang="fr-CA" sz="2400" dirty="0">
                <a:solidFill>
                  <a:schemeClr val="dk1"/>
                </a:solidFill>
                <a:latin typeface="Nunito"/>
                <a:ea typeface="Nunito"/>
                <a:cs typeface="Nunito"/>
                <a:sym typeface="Nunito"/>
              </a:rPr>
              <a:t> des ondes sonores dans le </a:t>
            </a:r>
            <a:r>
              <a:rPr lang="fr-CA" sz="2400" b="1" u="sng" dirty="0">
                <a:solidFill>
                  <a:schemeClr val="dk1"/>
                </a:solidFill>
                <a:latin typeface="Nunito"/>
                <a:ea typeface="Nunito"/>
                <a:cs typeface="Nunito"/>
                <a:sym typeface="Nunito"/>
              </a:rPr>
              <a:t>temps</a:t>
            </a:r>
            <a:r>
              <a:rPr lang="fr-CA" sz="2400" dirty="0">
                <a:solidFill>
                  <a:schemeClr val="dk1"/>
                </a:solidFill>
                <a:latin typeface="Nunito"/>
                <a:ea typeface="Nunito"/>
                <a:cs typeface="Nunito"/>
                <a:sym typeface="Nunito"/>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6"/>
        <p:cNvGrpSpPr/>
        <p:nvPr/>
      </p:nvGrpSpPr>
      <p:grpSpPr>
        <a:xfrm>
          <a:off x="0" y="0"/>
          <a:ext cx="0" cy="0"/>
          <a:chOff x="0" y="0"/>
          <a:chExt cx="0" cy="0"/>
        </a:xfrm>
      </p:grpSpPr>
      <p:sp>
        <p:nvSpPr>
          <p:cNvPr id="2" name="Google Shape;829;p76">
            <a:extLst>
              <a:ext uri="{FF2B5EF4-FFF2-40B4-BE49-F238E27FC236}">
                <a16:creationId xmlns:a16="http://schemas.microsoft.com/office/drawing/2014/main" id="{8478E04A-EDA6-F84E-6085-5AC8BFDC3861}"/>
              </a:ext>
              <a:ext uri="{C183D7F6-B498-43B3-948B-1728B52AA6E4}">
                <adec:decorative xmlns:adec="http://schemas.microsoft.com/office/drawing/2017/decorative" val="1"/>
              </a:ext>
            </a:extLst>
          </p:cNvPr>
          <p:cNvSpPr/>
          <p:nvPr/>
        </p:nvSpPr>
        <p:spPr>
          <a:xfrm>
            <a:off x="222349" y="119600"/>
            <a:ext cx="3546461"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 name="Google Shape;830;p76">
            <a:extLst>
              <a:ext uri="{FF2B5EF4-FFF2-40B4-BE49-F238E27FC236}">
                <a16:creationId xmlns:a16="http://schemas.microsoft.com/office/drawing/2014/main" id="{0797EEFE-029D-BF8E-10DA-C7FBD70A64D5}"/>
              </a:ext>
            </a:extLst>
          </p:cNvPr>
          <p:cNvSpPr txBox="1">
            <a:spLocks noGrp="1"/>
          </p:cNvSpPr>
          <p:nvPr>
            <p:ph type="title" idx="4294967295"/>
          </p:nvPr>
        </p:nvSpPr>
        <p:spPr>
          <a:xfrm>
            <a:off x="335198" y="140225"/>
            <a:ext cx="3433612"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en-CA" sz="3020" b="0" i="0" u="none" strike="noStrike" kern="0" cap="none" spc="0" normalizeH="0" baseline="0" noProof="0" dirty="0" err="1">
                <a:ln>
                  <a:noFill/>
                </a:ln>
                <a:solidFill>
                  <a:schemeClr val="lt1"/>
                </a:solidFill>
                <a:effectLst/>
                <a:uLnTx/>
                <a:uFillTx/>
                <a:latin typeface="Fredoka One"/>
                <a:ea typeface="Fredoka One"/>
                <a:cs typeface="Fredoka One"/>
                <a:sym typeface="Fredoka One"/>
              </a:rPr>
              <a:t>Spectrogrammes</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sp>
        <p:nvSpPr>
          <p:cNvPr id="839" name="Google Shape;839;p77"/>
          <p:cNvSpPr txBox="1"/>
          <p:nvPr/>
        </p:nvSpPr>
        <p:spPr>
          <a:xfrm>
            <a:off x="4882165" y="575250"/>
            <a:ext cx="3125011"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dirty="0">
                <a:latin typeface="Nunito"/>
                <a:ea typeface="Nunito"/>
                <a:cs typeface="Nunito"/>
                <a:sym typeface="Nunito"/>
              </a:rPr>
              <a:t>Fréquence = tonalité</a:t>
            </a:r>
          </a:p>
        </p:txBody>
      </p:sp>
      <p:pic>
        <p:nvPicPr>
          <p:cNvPr id="840" name="Google Shape;840;p77" descr="Un spectrogramme de sons de poissons."/>
          <p:cNvPicPr preferRelativeResize="0"/>
          <p:nvPr/>
        </p:nvPicPr>
        <p:blipFill rotWithShape="1">
          <a:blip r:embed="rId3">
            <a:alphaModFix/>
          </a:blip>
          <a:srcRect t="41110" b="9352"/>
          <a:stretch/>
        </p:blipFill>
        <p:spPr>
          <a:xfrm>
            <a:off x="1009500" y="1319350"/>
            <a:ext cx="7125000" cy="2060700"/>
          </a:xfrm>
          <a:prstGeom prst="rect">
            <a:avLst/>
          </a:prstGeom>
          <a:noFill/>
          <a:ln>
            <a:noFill/>
          </a:ln>
        </p:spPr>
      </p:pic>
      <p:sp>
        <p:nvSpPr>
          <p:cNvPr id="841" name="Google Shape;841;p77"/>
          <p:cNvSpPr txBox="1"/>
          <p:nvPr/>
        </p:nvSpPr>
        <p:spPr>
          <a:xfrm>
            <a:off x="1" y="3478550"/>
            <a:ext cx="9144000" cy="103409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fr-CA" sz="2400" dirty="0">
                <a:solidFill>
                  <a:schemeClr val="dk1"/>
                </a:solidFill>
                <a:latin typeface="Nunito"/>
                <a:ea typeface="Nunito"/>
                <a:cs typeface="Nunito"/>
                <a:sym typeface="Nunito"/>
              </a:rPr>
              <a:t>Une tonalité </a:t>
            </a:r>
            <a:r>
              <a:rPr lang="fr-CA" sz="2400" b="1" u="sng" dirty="0">
                <a:solidFill>
                  <a:schemeClr val="dk1"/>
                </a:solidFill>
                <a:latin typeface="Nunito"/>
                <a:ea typeface="Nunito"/>
                <a:cs typeface="Nunito"/>
                <a:sym typeface="Nunito"/>
              </a:rPr>
              <a:t>aiguë</a:t>
            </a:r>
            <a:r>
              <a:rPr lang="fr-CA" sz="2400" dirty="0">
                <a:solidFill>
                  <a:schemeClr val="dk1"/>
                </a:solidFill>
                <a:latin typeface="Nunito"/>
                <a:ea typeface="Nunito"/>
                <a:cs typeface="Nunito"/>
                <a:sym typeface="Nunito"/>
              </a:rPr>
              <a:t> est entendue lorsque la fréquence est élevée</a:t>
            </a:r>
          </a:p>
          <a:p>
            <a:pPr marL="0" lvl="0" indent="0" algn="ctr" rtl="0">
              <a:lnSpc>
                <a:spcPct val="115000"/>
              </a:lnSpc>
              <a:spcBef>
                <a:spcPts val="0"/>
              </a:spcBef>
              <a:spcAft>
                <a:spcPts val="0"/>
              </a:spcAft>
              <a:buNone/>
            </a:pPr>
            <a:r>
              <a:rPr lang="fr-CA" sz="2400" dirty="0">
                <a:solidFill>
                  <a:schemeClr val="dk1"/>
                </a:solidFill>
                <a:latin typeface="Nunito"/>
                <a:ea typeface="Nunito"/>
                <a:cs typeface="Nunito"/>
                <a:sym typeface="Nunito"/>
              </a:rPr>
              <a:t>Une tonalité </a:t>
            </a:r>
            <a:r>
              <a:rPr lang="fr-CA" sz="2400" b="1" u="sng" dirty="0">
                <a:solidFill>
                  <a:schemeClr val="dk1"/>
                </a:solidFill>
                <a:latin typeface="Nunito"/>
                <a:ea typeface="Nunito"/>
                <a:cs typeface="Nunito"/>
                <a:sym typeface="Nunito"/>
              </a:rPr>
              <a:t>grave</a:t>
            </a:r>
            <a:r>
              <a:rPr lang="fr-CA" sz="2400" dirty="0">
                <a:solidFill>
                  <a:schemeClr val="dk1"/>
                </a:solidFill>
                <a:latin typeface="Nunito"/>
                <a:ea typeface="Nunito"/>
                <a:cs typeface="Nunito"/>
                <a:sym typeface="Nunito"/>
              </a:rPr>
              <a:t> est entendue lorsque la fréquence est basse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5"/>
        <p:cNvGrpSpPr/>
        <p:nvPr/>
      </p:nvGrpSpPr>
      <p:grpSpPr>
        <a:xfrm>
          <a:off x="0" y="0"/>
          <a:ext cx="0" cy="0"/>
          <a:chOff x="0" y="0"/>
          <a:chExt cx="0" cy="0"/>
        </a:xfrm>
      </p:grpSpPr>
      <p:sp>
        <p:nvSpPr>
          <p:cNvPr id="2" name="Google Shape;829;p76">
            <a:extLst>
              <a:ext uri="{FF2B5EF4-FFF2-40B4-BE49-F238E27FC236}">
                <a16:creationId xmlns:a16="http://schemas.microsoft.com/office/drawing/2014/main" id="{073380DE-5DE3-D2A9-4EC4-E89730268BF3}"/>
              </a:ext>
              <a:ext uri="{C183D7F6-B498-43B3-948B-1728B52AA6E4}">
                <adec:decorative xmlns:adec="http://schemas.microsoft.com/office/drawing/2017/decorative" val="1"/>
              </a:ext>
            </a:extLst>
          </p:cNvPr>
          <p:cNvSpPr/>
          <p:nvPr/>
        </p:nvSpPr>
        <p:spPr>
          <a:xfrm>
            <a:off x="222349" y="119600"/>
            <a:ext cx="3546461"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F0ADF448-D13F-3C0B-0FE1-880BDF928E23}"/>
              </a:ext>
            </a:extLst>
          </p:cNvPr>
          <p:cNvSpPr txBox="1">
            <a:spLocks noGrp="1"/>
          </p:cNvSpPr>
          <p:nvPr>
            <p:ph type="title" idx="4294967295"/>
          </p:nvPr>
        </p:nvSpPr>
        <p:spPr>
          <a:xfrm>
            <a:off x="335198" y="140225"/>
            <a:ext cx="3433612"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en-CA" sz="3020" b="0" i="0" u="none" strike="noStrike" kern="0" cap="none" spc="0" normalizeH="0" baseline="0" noProof="0" dirty="0" err="1">
                <a:ln>
                  <a:noFill/>
                </a:ln>
                <a:solidFill>
                  <a:schemeClr val="lt1"/>
                </a:solidFill>
                <a:effectLst/>
                <a:uLnTx/>
                <a:uFillTx/>
                <a:latin typeface="Fredoka One"/>
                <a:ea typeface="Fredoka One"/>
                <a:cs typeface="Fredoka One"/>
                <a:sym typeface="Fredoka One"/>
              </a:rPr>
              <a:t>Spectrogrammes</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3" name="18.Spectrograms_Grey_Gurnard.mp3">
            <a:hlinkClick r:id="" action="ppaction://media"/>
            <a:extLst>
              <a:ext uri="{FF2B5EF4-FFF2-40B4-BE49-F238E27FC236}">
                <a16:creationId xmlns:a16="http://schemas.microsoft.com/office/drawing/2014/main" id="{06CE071F-DCA8-A366-BD14-A46E059891D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3903033" y="78391"/>
            <a:ext cx="712925" cy="712925"/>
          </a:xfrm>
          <a:prstGeom prst="rect">
            <a:avLst/>
          </a:prstGeom>
        </p:spPr>
      </p:pic>
      <p:pic>
        <p:nvPicPr>
          <p:cNvPr id="849" name="Google Shape;849;p78" descr="Photographie d'un grondin gris allongé sur un substrat sableux dans l'eau."/>
          <p:cNvPicPr preferRelativeResize="0"/>
          <p:nvPr/>
        </p:nvPicPr>
        <p:blipFill rotWithShape="1">
          <a:blip r:embed="rId6">
            <a:alphaModFix/>
          </a:blip>
          <a:srcRect t="12388"/>
          <a:stretch/>
        </p:blipFill>
        <p:spPr>
          <a:xfrm>
            <a:off x="325488" y="1679787"/>
            <a:ext cx="3796200" cy="2215200"/>
          </a:xfrm>
          <a:prstGeom prst="roundRect">
            <a:avLst>
              <a:gd name="adj" fmla="val 16667"/>
            </a:avLst>
          </a:prstGeom>
          <a:noFill/>
          <a:ln>
            <a:noFill/>
          </a:ln>
        </p:spPr>
      </p:pic>
      <p:sp>
        <p:nvSpPr>
          <p:cNvPr id="850" name="Google Shape;850;p78"/>
          <p:cNvSpPr txBox="1">
            <a:spLocks noGrp="1"/>
          </p:cNvSpPr>
          <p:nvPr>
            <p:ph type="body" idx="4294967295"/>
          </p:nvPr>
        </p:nvSpPr>
        <p:spPr>
          <a:xfrm>
            <a:off x="779750" y="3825475"/>
            <a:ext cx="2887800" cy="338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fr-CA" sz="1000" dirty="0">
                <a:solidFill>
                  <a:srgbClr val="999999"/>
                </a:solidFill>
                <a:latin typeface="Nunito"/>
                <a:ea typeface="Nunito"/>
                <a:cs typeface="Nunito"/>
                <a:sym typeface="Nunito"/>
              </a:rPr>
              <a:t>© </a:t>
            </a:r>
            <a:r>
              <a:rPr lang="fr-CA" sz="1000" dirty="0" err="1">
                <a:solidFill>
                  <a:srgbClr val="999999"/>
                </a:solidFill>
                <a:latin typeface="Nunito"/>
                <a:ea typeface="Nunito"/>
                <a:cs typeface="Nunito"/>
                <a:sym typeface="Nunito"/>
              </a:rPr>
              <a:t>Poul</a:t>
            </a:r>
            <a:r>
              <a:rPr lang="fr-CA" sz="1000" dirty="0">
                <a:solidFill>
                  <a:srgbClr val="999999"/>
                </a:solidFill>
                <a:latin typeface="Nunito"/>
                <a:ea typeface="Nunito"/>
                <a:cs typeface="Nunito"/>
                <a:sym typeface="Nunito"/>
              </a:rPr>
              <a:t> Erik Rasmussen, </a:t>
            </a:r>
            <a:r>
              <a:rPr lang="fr-CA" sz="1000" u="sng" dirty="0">
                <a:solidFill>
                  <a:srgbClr val="999999"/>
                </a:solidFill>
                <a:latin typeface="Nunito"/>
                <a:ea typeface="Nunito"/>
                <a:cs typeface="Nunito"/>
                <a:sym typeface="Nunito"/>
                <a:hlinkClick r:id="rId7">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8">
                  <a:extLst>
                    <a:ext uri="{A12FA001-AC4F-418D-AE19-62706E023703}">
                      <ahyp:hlinkClr xmlns:ahyp="http://schemas.microsoft.com/office/drawing/2018/hyperlinkcolor" val="tx"/>
                    </a:ext>
                  </a:extLst>
                </a:hlinkClick>
              </a:rPr>
              <a:t>iNaturalist</a:t>
            </a:r>
          </a:p>
        </p:txBody>
      </p:sp>
      <p:pic>
        <p:nvPicPr>
          <p:cNvPr id="851" name="Google Shape;851;p78" descr="Un oscillogramme et un spectrogramme de sons de poisson."/>
          <p:cNvPicPr preferRelativeResize="0"/>
          <p:nvPr/>
        </p:nvPicPr>
        <p:blipFill>
          <a:blip r:embed="rId9">
            <a:alphaModFix/>
          </a:blip>
          <a:stretch>
            <a:fillRect/>
          </a:stretch>
        </p:blipFill>
        <p:spPr>
          <a:xfrm>
            <a:off x="4171588" y="1430863"/>
            <a:ext cx="4646929" cy="2713000"/>
          </a:xfrm>
          <a:prstGeom prst="rect">
            <a:avLst/>
          </a:prstGeom>
          <a:noFill/>
          <a:ln>
            <a:noFill/>
          </a:ln>
        </p:spPr>
      </p:pic>
      <p:sp>
        <p:nvSpPr>
          <p:cNvPr id="852" name="Google Shape;852;p78"/>
          <p:cNvSpPr txBox="1">
            <a:spLocks noGrp="1"/>
          </p:cNvSpPr>
          <p:nvPr>
            <p:ph type="subTitle" idx="1"/>
          </p:nvPr>
        </p:nvSpPr>
        <p:spPr>
          <a:xfrm>
            <a:off x="4959428" y="4791689"/>
            <a:ext cx="4184572"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fr-CA" sz="1000" dirty="0">
                <a:solidFill>
                  <a:srgbClr val="999999"/>
                </a:solidFill>
                <a:latin typeface="Nunito"/>
                <a:ea typeface="Nunito"/>
                <a:cs typeface="Nunito"/>
                <a:sym typeface="Nunito"/>
              </a:rPr>
              <a:t>Son de : </a:t>
            </a:r>
            <a:r>
              <a:rPr lang="fr-CA" sz="1000" dirty="0" err="1">
                <a:solidFill>
                  <a:srgbClr val="999999"/>
                </a:solidFill>
                <a:latin typeface="Nunito"/>
                <a:ea typeface="Nunito"/>
                <a:cs typeface="Nunito"/>
                <a:sym typeface="Nunito"/>
              </a:rPr>
              <a:t>Amorim</a:t>
            </a:r>
            <a:r>
              <a:rPr lang="fr-CA" sz="1000" dirty="0">
                <a:solidFill>
                  <a:srgbClr val="999999"/>
                </a:solidFill>
                <a:latin typeface="Nunito"/>
                <a:ea typeface="Nunito"/>
                <a:cs typeface="Nunito"/>
                <a:sym typeface="Nunito"/>
              </a:rPr>
              <a:t> 2005, </a:t>
            </a:r>
            <a:r>
              <a:rPr lang="fr-CA" sz="1000" dirty="0" err="1">
                <a:solidFill>
                  <a:srgbClr val="999999"/>
                </a:solidFill>
                <a:latin typeface="Nunito"/>
                <a:ea typeface="Nunito"/>
                <a:cs typeface="Nunito"/>
                <a:sym typeface="Nunito"/>
              </a:rPr>
              <a:t>Amorim</a:t>
            </a:r>
            <a:r>
              <a:rPr lang="fr-CA" sz="1000" dirty="0">
                <a:solidFill>
                  <a:srgbClr val="999999"/>
                </a:solidFill>
                <a:latin typeface="Nunito"/>
                <a:ea typeface="Nunito"/>
                <a:cs typeface="Nunito"/>
                <a:sym typeface="Nunito"/>
              </a:rPr>
              <a:t> &amp; Hawkins 2005, </a:t>
            </a:r>
            <a:r>
              <a:rPr lang="fr-CA" sz="1000" dirty="0" err="1">
                <a:solidFill>
                  <a:srgbClr val="999999"/>
                </a:solidFill>
                <a:latin typeface="Nunito"/>
                <a:ea typeface="Nunito"/>
                <a:cs typeface="Nunito"/>
                <a:sym typeface="Nunito"/>
              </a:rPr>
              <a:t>Amorim</a:t>
            </a:r>
            <a:r>
              <a:rPr lang="fr-CA" sz="1000" dirty="0">
                <a:solidFill>
                  <a:srgbClr val="999999"/>
                </a:solidFill>
                <a:latin typeface="Nunito"/>
                <a:ea typeface="Nunito"/>
                <a:cs typeface="Nunito"/>
                <a:sym typeface="Nunito"/>
              </a:rPr>
              <a:t> et al. 2004</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2" name="Google Shape;829;p76">
            <a:extLst>
              <a:ext uri="{FF2B5EF4-FFF2-40B4-BE49-F238E27FC236}">
                <a16:creationId xmlns:a16="http://schemas.microsoft.com/office/drawing/2014/main" id="{EDA8DE19-1687-3247-E9CA-F579BEEAAD5F}"/>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B47F627C-4C8B-5ACB-C340-D5ED4C686650}"/>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5" name="19.Guess_That_Spectrogram_1.mp3">
            <a:hlinkClick r:id="" action="ppaction://media"/>
            <a:extLst>
              <a:ext uri="{FF2B5EF4-FFF2-40B4-BE49-F238E27FC236}">
                <a16:creationId xmlns:a16="http://schemas.microsoft.com/office/drawing/2014/main" id="{F7122FFF-A28B-006F-ADAC-0BA7F8AEA8D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72547"/>
            <a:ext cx="712925" cy="722306"/>
          </a:xfrm>
          <a:prstGeom prst="rect">
            <a:avLst/>
          </a:prstGeom>
        </p:spPr>
      </p:pic>
      <p:sp>
        <p:nvSpPr>
          <p:cNvPr id="860" name="Google Shape;860;p79"/>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861" name="Google Shape;861;p79" descr="Un spectrogramme de sons de poissons."/>
          <p:cNvPicPr preferRelativeResize="0"/>
          <p:nvPr/>
        </p:nvPicPr>
        <p:blipFill rotWithShape="1">
          <a:blip r:embed="rId6">
            <a:alphaModFix/>
          </a:blip>
          <a:srcRect t="40677"/>
          <a:stretch/>
        </p:blipFill>
        <p:spPr>
          <a:xfrm>
            <a:off x="1522175" y="1137175"/>
            <a:ext cx="3636312" cy="1166250"/>
          </a:xfrm>
          <a:prstGeom prst="rect">
            <a:avLst/>
          </a:prstGeom>
          <a:noFill/>
          <a:ln>
            <a:noFill/>
          </a:ln>
        </p:spPr>
      </p:pic>
      <p:sp>
        <p:nvSpPr>
          <p:cNvPr id="862" name="Google Shape;862;p79"/>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pic>
        <p:nvPicPr>
          <p:cNvPr id="863" name="Google Shape;863;p79" descr="Un spectrogramme de sons de poissons."/>
          <p:cNvPicPr preferRelativeResize="0"/>
          <p:nvPr/>
        </p:nvPicPr>
        <p:blipFill rotWithShape="1">
          <a:blip r:embed="rId7">
            <a:alphaModFix/>
          </a:blip>
          <a:srcRect t="41592" b="8181"/>
          <a:stretch/>
        </p:blipFill>
        <p:spPr>
          <a:xfrm>
            <a:off x="1522175" y="2436950"/>
            <a:ext cx="3636300" cy="1067351"/>
          </a:xfrm>
          <a:prstGeom prst="rect">
            <a:avLst/>
          </a:prstGeom>
          <a:noFill/>
          <a:ln>
            <a:noFill/>
          </a:ln>
        </p:spPr>
      </p:pic>
      <p:sp>
        <p:nvSpPr>
          <p:cNvPr id="864" name="Google Shape;864;p79"/>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865" name="Google Shape;865;p79" descr="Un spectrogramme de sons de poissons."/>
          <p:cNvPicPr preferRelativeResize="0"/>
          <p:nvPr/>
        </p:nvPicPr>
        <p:blipFill rotWithShape="1">
          <a:blip r:embed="rId8">
            <a:alphaModFix/>
          </a:blip>
          <a:srcRect t="41355"/>
          <a:stretch/>
        </p:blipFill>
        <p:spPr>
          <a:xfrm>
            <a:off x="1459526" y="3583075"/>
            <a:ext cx="3760250" cy="1287357"/>
          </a:xfrm>
          <a:prstGeom prst="rect">
            <a:avLst/>
          </a:prstGeom>
          <a:noFill/>
          <a:ln>
            <a:noFill/>
          </a:ln>
        </p:spPr>
      </p:pic>
      <p:sp>
        <p:nvSpPr>
          <p:cNvPr id="866" name="Google Shape;866;p79"/>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1 / 4</a:t>
            </a:r>
          </a:p>
        </p:txBody>
      </p:sp>
      <p:sp>
        <p:nvSpPr>
          <p:cNvPr id="867" name="Google Shape;867;p79"/>
          <p:cNvSpPr txBox="1"/>
          <p:nvPr/>
        </p:nvSpPr>
        <p:spPr>
          <a:xfrm>
            <a:off x="5111876" y="4794225"/>
            <a:ext cx="4032128"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highlight>
                  <a:schemeClr val="lt1"/>
                </a:highlight>
                <a:latin typeface="Nunito"/>
                <a:ea typeface="Nunito"/>
                <a:cs typeface="Nunito"/>
                <a:sym typeface="Nunito"/>
              </a:rPr>
              <a:t>Son de : Hawkins &amp; Rasmussen 1978, </a:t>
            </a:r>
            <a:r>
              <a:rPr lang="fr-CA" sz="1000" dirty="0" err="1">
                <a:solidFill>
                  <a:srgbClr val="999999"/>
                </a:solidFill>
                <a:highlight>
                  <a:schemeClr val="lt1"/>
                </a:highlight>
                <a:latin typeface="Nunito"/>
                <a:ea typeface="Nunito"/>
                <a:cs typeface="Nunito"/>
                <a:sym typeface="Nunito"/>
              </a:rPr>
              <a:t>Casaretto</a:t>
            </a:r>
            <a:r>
              <a:rPr lang="fr-CA" sz="1000" dirty="0">
                <a:solidFill>
                  <a:srgbClr val="999999"/>
                </a:solidFill>
                <a:highlight>
                  <a:schemeClr val="lt1"/>
                </a:highlight>
                <a:latin typeface="Nunito"/>
                <a:ea typeface="Nunito"/>
                <a:cs typeface="Nunito"/>
                <a:sym typeface="Nunito"/>
              </a:rPr>
              <a:t> et al. 2014, 2015</a:t>
            </a:r>
          </a:p>
        </p:txBody>
      </p:sp>
    </p:spTree>
    <p:extLst>
      <p:ext uri="{BB962C8B-B14F-4D97-AF65-F5344CB8AC3E}">
        <p14:creationId xmlns:p14="http://schemas.microsoft.com/office/powerpoint/2010/main" val="404913521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1"/>
        <p:cNvGrpSpPr/>
        <p:nvPr/>
      </p:nvGrpSpPr>
      <p:grpSpPr>
        <a:xfrm>
          <a:off x="0" y="0"/>
          <a:ext cx="0" cy="0"/>
          <a:chOff x="0" y="0"/>
          <a:chExt cx="0" cy="0"/>
        </a:xfrm>
      </p:grpSpPr>
      <p:sp>
        <p:nvSpPr>
          <p:cNvPr id="4" name="Google Shape;829;p76">
            <a:extLst>
              <a:ext uri="{FF2B5EF4-FFF2-40B4-BE49-F238E27FC236}">
                <a16:creationId xmlns:a16="http://schemas.microsoft.com/office/drawing/2014/main" id="{FDBAD749-0EAD-2597-A48E-4A4F82BC5A6F}"/>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 name="Google Shape;830;p76">
            <a:extLst>
              <a:ext uri="{FF2B5EF4-FFF2-40B4-BE49-F238E27FC236}">
                <a16:creationId xmlns:a16="http://schemas.microsoft.com/office/drawing/2014/main" id="{04770C24-8FF9-2CB7-2F00-EE92A93AB0C1}"/>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7" name="19.Guess_That_Spectrogram_1.mp3">
            <a:hlinkClick r:id="" action="ppaction://media"/>
            <a:extLst>
              <a:ext uri="{FF2B5EF4-FFF2-40B4-BE49-F238E27FC236}">
                <a16:creationId xmlns:a16="http://schemas.microsoft.com/office/drawing/2014/main" id="{5D0E445E-BB78-229D-FA3C-8C15E6D56FC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72547"/>
            <a:ext cx="712925" cy="722306"/>
          </a:xfrm>
          <a:prstGeom prst="rect">
            <a:avLst/>
          </a:prstGeom>
        </p:spPr>
      </p:pic>
      <p:sp>
        <p:nvSpPr>
          <p:cNvPr id="874" name="Google Shape;874;p80">
            <a:extLst>
              <a:ext uri="{C183D7F6-B498-43B3-948B-1728B52AA6E4}">
                <adec:decorative xmlns:adec="http://schemas.microsoft.com/office/drawing/2017/decorative" val="1"/>
              </a:ext>
            </a:extLst>
          </p:cNvPr>
          <p:cNvSpPr/>
          <p:nvPr/>
        </p:nvSpPr>
        <p:spPr>
          <a:xfrm>
            <a:off x="521350" y="1243075"/>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80"/>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876" name="Google Shape;876;p80" descr="Un spectrogramme des bourdonnements et des cognements de l'aiglefin."/>
          <p:cNvPicPr preferRelativeResize="0"/>
          <p:nvPr/>
        </p:nvPicPr>
        <p:blipFill rotWithShape="1">
          <a:blip r:embed="rId6">
            <a:alphaModFix/>
          </a:blip>
          <a:srcRect t="40677"/>
          <a:stretch/>
        </p:blipFill>
        <p:spPr>
          <a:xfrm>
            <a:off x="1522175" y="1137175"/>
            <a:ext cx="3636312" cy="1166250"/>
          </a:xfrm>
          <a:prstGeom prst="rect">
            <a:avLst/>
          </a:prstGeom>
          <a:noFill/>
          <a:ln>
            <a:noFill/>
          </a:ln>
        </p:spPr>
      </p:pic>
      <p:sp>
        <p:nvSpPr>
          <p:cNvPr id="877" name="Google Shape;877;p80"/>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pic>
        <p:nvPicPr>
          <p:cNvPr id="878" name="Google Shape;878;p80" descr="Un spectrogramme de grognements et de bruits de cognement de grondin gris."/>
          <p:cNvPicPr preferRelativeResize="0"/>
          <p:nvPr/>
        </p:nvPicPr>
        <p:blipFill rotWithShape="1">
          <a:blip r:embed="rId7">
            <a:alphaModFix/>
          </a:blip>
          <a:srcRect t="41592" b="8181"/>
          <a:stretch/>
        </p:blipFill>
        <p:spPr>
          <a:xfrm>
            <a:off x="1522175" y="2436950"/>
            <a:ext cx="3636300" cy="1067351"/>
          </a:xfrm>
          <a:prstGeom prst="rect">
            <a:avLst/>
          </a:prstGeom>
          <a:noFill/>
          <a:ln>
            <a:noFill/>
          </a:ln>
        </p:spPr>
      </p:pic>
      <p:sp>
        <p:nvSpPr>
          <p:cNvPr id="879" name="Google Shape;879;p80"/>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880" name="Google Shape;880;p80" descr="Un spectrogramme de sons de maigre du Japon."/>
          <p:cNvPicPr preferRelativeResize="0"/>
          <p:nvPr/>
        </p:nvPicPr>
        <p:blipFill rotWithShape="1">
          <a:blip r:embed="rId8">
            <a:alphaModFix/>
          </a:blip>
          <a:srcRect t="41355"/>
          <a:stretch/>
        </p:blipFill>
        <p:spPr>
          <a:xfrm>
            <a:off x="1459526" y="3583075"/>
            <a:ext cx="3760250" cy="1287357"/>
          </a:xfrm>
          <a:prstGeom prst="rect">
            <a:avLst/>
          </a:prstGeom>
          <a:noFill/>
          <a:ln>
            <a:noFill/>
          </a:ln>
        </p:spPr>
      </p:pic>
      <p:sp>
        <p:nvSpPr>
          <p:cNvPr id="881" name="Google Shape;881;p80"/>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1 / 4</a:t>
            </a:r>
          </a:p>
        </p:txBody>
      </p:sp>
      <p:pic>
        <p:nvPicPr>
          <p:cNvPr id="882" name="Google Shape;882;p80" descr="Un aiglefin dans l'eau."/>
          <p:cNvPicPr preferRelativeResize="0"/>
          <p:nvPr/>
        </p:nvPicPr>
        <p:blipFill>
          <a:blip r:embed="rId9">
            <a:alphaModFix/>
          </a:blip>
          <a:stretch>
            <a:fillRect/>
          </a:stretch>
        </p:blipFill>
        <p:spPr>
          <a:xfrm>
            <a:off x="5675050" y="1629650"/>
            <a:ext cx="3066300" cy="2036700"/>
          </a:xfrm>
          <a:prstGeom prst="roundRect">
            <a:avLst>
              <a:gd name="adj" fmla="val 16667"/>
            </a:avLst>
          </a:prstGeom>
          <a:noFill/>
          <a:ln>
            <a:noFill/>
          </a:ln>
        </p:spPr>
      </p:pic>
      <p:sp>
        <p:nvSpPr>
          <p:cNvPr id="883" name="Google Shape;883;p80"/>
          <p:cNvSpPr txBox="1">
            <a:spLocks noGrp="1"/>
          </p:cNvSpPr>
          <p:nvPr>
            <p:ph type="body" idx="4294967295"/>
          </p:nvPr>
        </p:nvSpPr>
        <p:spPr>
          <a:xfrm>
            <a:off x="6190200" y="3585225"/>
            <a:ext cx="20361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a:t>
            </a:r>
            <a:r>
              <a:rPr lang="fr-CA" sz="1000" dirty="0" err="1">
                <a:solidFill>
                  <a:srgbClr val="999999"/>
                </a:solidFill>
                <a:latin typeface="Nunito"/>
                <a:ea typeface="Nunito"/>
                <a:cs typeface="Nunito"/>
                <a:sym typeface="Nunito"/>
              </a:rPr>
              <a:t>Biopix</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p>
        </p:txBody>
      </p:sp>
      <p:sp>
        <p:nvSpPr>
          <p:cNvPr id="3" name="Google Shape;867;p79">
            <a:extLst>
              <a:ext uri="{FF2B5EF4-FFF2-40B4-BE49-F238E27FC236}">
                <a16:creationId xmlns:a16="http://schemas.microsoft.com/office/drawing/2014/main" id="{F0218740-E4B2-07EC-A513-C155C6A30C52}"/>
              </a:ext>
            </a:extLst>
          </p:cNvPr>
          <p:cNvSpPr txBox="1"/>
          <p:nvPr/>
        </p:nvSpPr>
        <p:spPr>
          <a:xfrm>
            <a:off x="5111876" y="4794225"/>
            <a:ext cx="4032128"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highlight>
                  <a:schemeClr val="lt1"/>
                </a:highlight>
                <a:latin typeface="Nunito"/>
                <a:ea typeface="Nunito"/>
                <a:cs typeface="Nunito"/>
                <a:sym typeface="Nunito"/>
              </a:rPr>
              <a:t>Son de : Hawkins &amp; Rasmussen 1978, </a:t>
            </a:r>
            <a:r>
              <a:rPr lang="fr-CA" sz="1000" dirty="0" err="1">
                <a:solidFill>
                  <a:srgbClr val="999999"/>
                </a:solidFill>
                <a:highlight>
                  <a:schemeClr val="lt1"/>
                </a:highlight>
                <a:latin typeface="Nunito"/>
                <a:ea typeface="Nunito"/>
                <a:cs typeface="Nunito"/>
                <a:sym typeface="Nunito"/>
              </a:rPr>
              <a:t>Casaretto</a:t>
            </a:r>
            <a:r>
              <a:rPr lang="fr-CA" sz="1000" dirty="0">
                <a:solidFill>
                  <a:srgbClr val="999999"/>
                </a:solidFill>
                <a:highlight>
                  <a:schemeClr val="lt1"/>
                </a:highlight>
                <a:latin typeface="Nunito"/>
                <a:ea typeface="Nunito"/>
                <a:cs typeface="Nunito"/>
                <a:sym typeface="Nunito"/>
              </a:rPr>
              <a:t> et al. 2014, 2015</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9"/>
        <p:cNvGrpSpPr/>
        <p:nvPr/>
      </p:nvGrpSpPr>
      <p:grpSpPr>
        <a:xfrm>
          <a:off x="0" y="0"/>
          <a:ext cx="0" cy="0"/>
          <a:chOff x="0" y="0"/>
          <a:chExt cx="0" cy="0"/>
        </a:xfrm>
      </p:grpSpPr>
      <p:sp>
        <p:nvSpPr>
          <p:cNvPr id="2" name="Google Shape;829;p76">
            <a:extLst>
              <a:ext uri="{FF2B5EF4-FFF2-40B4-BE49-F238E27FC236}">
                <a16:creationId xmlns:a16="http://schemas.microsoft.com/office/drawing/2014/main" id="{EA687108-CB3F-2067-5D51-605B900C2424}"/>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4E909738-FA60-32E3-858C-63E57B883124}"/>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3" name="20.Guess_That_Spectrogram_2.mp3">
            <a:hlinkClick r:id="" action="ppaction://media"/>
            <a:extLst>
              <a:ext uri="{FF2B5EF4-FFF2-40B4-BE49-F238E27FC236}">
                <a16:creationId xmlns:a16="http://schemas.microsoft.com/office/drawing/2014/main" id="{A2C291FB-1AEE-2164-6E2F-DD7489AF80C2}"/>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65422"/>
            <a:ext cx="712925" cy="722306"/>
          </a:xfrm>
          <a:prstGeom prst="rect">
            <a:avLst/>
          </a:prstGeom>
        </p:spPr>
      </p:pic>
      <p:sp>
        <p:nvSpPr>
          <p:cNvPr id="892" name="Google Shape;892;p81"/>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893" name="Google Shape;893;p81" descr="Un spectrogramme de sons de poissons."/>
          <p:cNvPicPr preferRelativeResize="0"/>
          <p:nvPr/>
        </p:nvPicPr>
        <p:blipFill rotWithShape="1">
          <a:blip r:embed="rId6">
            <a:alphaModFix/>
          </a:blip>
          <a:srcRect t="42109"/>
          <a:stretch/>
        </p:blipFill>
        <p:spPr>
          <a:xfrm>
            <a:off x="1382175" y="1138150"/>
            <a:ext cx="3481272" cy="1177799"/>
          </a:xfrm>
          <a:prstGeom prst="rect">
            <a:avLst/>
          </a:prstGeom>
          <a:noFill/>
          <a:ln>
            <a:noFill/>
          </a:ln>
        </p:spPr>
      </p:pic>
      <p:sp>
        <p:nvSpPr>
          <p:cNvPr id="894" name="Google Shape;894;p81"/>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pic>
        <p:nvPicPr>
          <p:cNvPr id="895" name="Google Shape;895;p81" descr="Un spectrogramme de sons de poissons."/>
          <p:cNvPicPr preferRelativeResize="0"/>
          <p:nvPr/>
        </p:nvPicPr>
        <p:blipFill rotWithShape="1">
          <a:blip r:embed="rId7">
            <a:alphaModFix/>
          </a:blip>
          <a:srcRect t="40793"/>
          <a:stretch/>
        </p:blipFill>
        <p:spPr>
          <a:xfrm>
            <a:off x="1400550" y="2315950"/>
            <a:ext cx="3481274" cy="1203244"/>
          </a:xfrm>
          <a:prstGeom prst="rect">
            <a:avLst/>
          </a:prstGeom>
          <a:noFill/>
          <a:ln>
            <a:noFill/>
          </a:ln>
        </p:spPr>
      </p:pic>
      <p:sp>
        <p:nvSpPr>
          <p:cNvPr id="896" name="Google Shape;896;p81"/>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897" name="Google Shape;897;p81" descr="Un spectrogramme de sons de poissons."/>
          <p:cNvPicPr preferRelativeResize="0"/>
          <p:nvPr/>
        </p:nvPicPr>
        <p:blipFill rotWithShape="1">
          <a:blip r:embed="rId8">
            <a:alphaModFix/>
          </a:blip>
          <a:srcRect t="41465"/>
          <a:stretch/>
        </p:blipFill>
        <p:spPr>
          <a:xfrm>
            <a:off x="1431250" y="3609625"/>
            <a:ext cx="3481274" cy="1189623"/>
          </a:xfrm>
          <a:prstGeom prst="rect">
            <a:avLst/>
          </a:prstGeom>
          <a:noFill/>
          <a:ln>
            <a:noFill/>
          </a:ln>
        </p:spPr>
      </p:pic>
      <p:sp>
        <p:nvSpPr>
          <p:cNvPr id="898" name="Google Shape;898;p81"/>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2 / 4</a:t>
            </a:r>
          </a:p>
        </p:txBody>
      </p:sp>
      <p:sp>
        <p:nvSpPr>
          <p:cNvPr id="5" name="Google Shape;917;p82">
            <a:extLst>
              <a:ext uri="{FF2B5EF4-FFF2-40B4-BE49-F238E27FC236}">
                <a16:creationId xmlns:a16="http://schemas.microsoft.com/office/drawing/2014/main" id="{71B03C59-95B6-6A9E-4AA1-9D8BACF196FC}"/>
              </a:ext>
            </a:extLst>
          </p:cNvPr>
          <p:cNvSpPr txBox="1"/>
          <p:nvPr/>
        </p:nvSpPr>
        <p:spPr>
          <a:xfrm>
            <a:off x="4452369" y="4813475"/>
            <a:ext cx="4691635"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highlight>
                  <a:schemeClr val="lt1"/>
                </a:highlight>
                <a:latin typeface="Nunito"/>
                <a:ea typeface="Nunito"/>
                <a:cs typeface="Nunito"/>
                <a:sym typeface="Nunito"/>
              </a:rPr>
              <a:t>Son de :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et al. 2008,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et al. 2010,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&amp; </a:t>
            </a:r>
            <a:r>
              <a:rPr lang="fr-CA" sz="1000" dirty="0" err="1">
                <a:solidFill>
                  <a:srgbClr val="999999"/>
                </a:solidFill>
                <a:highlight>
                  <a:schemeClr val="lt1"/>
                </a:highlight>
                <a:latin typeface="Nunito"/>
                <a:ea typeface="Nunito"/>
                <a:cs typeface="Nunito"/>
                <a:sym typeface="Nunito"/>
              </a:rPr>
              <a:t>Vasconcelos</a:t>
            </a:r>
            <a:r>
              <a:rPr lang="fr-CA" sz="1000" dirty="0">
                <a:solidFill>
                  <a:srgbClr val="999999"/>
                </a:solidFill>
                <a:highlight>
                  <a:schemeClr val="lt1"/>
                </a:highlight>
                <a:latin typeface="Nunito"/>
                <a:ea typeface="Nunito"/>
                <a:cs typeface="Nunito"/>
                <a:sym typeface="Nunito"/>
              </a:rPr>
              <a:t> 2008</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4"/>
        <p:cNvGrpSpPr/>
        <p:nvPr/>
      </p:nvGrpSpPr>
      <p:grpSpPr>
        <a:xfrm>
          <a:off x="0" y="0"/>
          <a:ext cx="0" cy="0"/>
          <a:chOff x="0" y="0"/>
          <a:chExt cx="0" cy="0"/>
        </a:xfrm>
      </p:grpSpPr>
      <p:sp>
        <p:nvSpPr>
          <p:cNvPr id="2" name="Google Shape;829;p76">
            <a:extLst>
              <a:ext uri="{FF2B5EF4-FFF2-40B4-BE49-F238E27FC236}">
                <a16:creationId xmlns:a16="http://schemas.microsoft.com/office/drawing/2014/main" id="{0AB21765-3A42-79D8-66F8-0858D4C72A63}"/>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2449304D-FE06-BAC9-3FF2-AD579F837578}"/>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5" name="20.Guess_That_Spectrogram_2.mp3">
            <a:hlinkClick r:id="" action="ppaction://media"/>
            <a:extLst>
              <a:ext uri="{FF2B5EF4-FFF2-40B4-BE49-F238E27FC236}">
                <a16:creationId xmlns:a16="http://schemas.microsoft.com/office/drawing/2014/main" id="{4A8B7737-FA8D-69FB-612C-F67BE14F723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65422"/>
            <a:ext cx="712925" cy="722306"/>
          </a:xfrm>
          <a:prstGeom prst="rect">
            <a:avLst/>
          </a:prstGeom>
        </p:spPr>
      </p:pic>
      <p:sp>
        <p:nvSpPr>
          <p:cNvPr id="907" name="Google Shape;907;p82"/>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908" name="Google Shape;908;p82" descr="Un spectrogramme de grognements de grondin strié."/>
          <p:cNvPicPr preferRelativeResize="0"/>
          <p:nvPr/>
        </p:nvPicPr>
        <p:blipFill rotWithShape="1">
          <a:blip r:embed="rId6">
            <a:alphaModFix/>
          </a:blip>
          <a:srcRect t="42109"/>
          <a:stretch/>
        </p:blipFill>
        <p:spPr>
          <a:xfrm>
            <a:off x="1382175" y="1138150"/>
            <a:ext cx="3481272" cy="1177799"/>
          </a:xfrm>
          <a:prstGeom prst="rect">
            <a:avLst/>
          </a:prstGeom>
          <a:noFill/>
          <a:ln>
            <a:noFill/>
          </a:ln>
        </p:spPr>
      </p:pic>
      <p:sp>
        <p:nvSpPr>
          <p:cNvPr id="909" name="Google Shape;909;p82"/>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pic>
        <p:nvPicPr>
          <p:cNvPr id="910" name="Google Shape;910;p82" descr="Un spectrogramme de meunier noir émettant des sons de vif d'or et de reniflement."/>
          <p:cNvPicPr preferRelativeResize="0"/>
          <p:nvPr/>
        </p:nvPicPr>
        <p:blipFill rotWithShape="1">
          <a:blip r:embed="rId7">
            <a:alphaModFix/>
          </a:blip>
          <a:srcRect t="40793"/>
          <a:stretch/>
        </p:blipFill>
        <p:spPr>
          <a:xfrm>
            <a:off x="1400550" y="2315950"/>
            <a:ext cx="3481274" cy="1203244"/>
          </a:xfrm>
          <a:prstGeom prst="rect">
            <a:avLst/>
          </a:prstGeom>
          <a:noFill/>
          <a:ln>
            <a:noFill/>
          </a:ln>
        </p:spPr>
      </p:pic>
      <p:sp>
        <p:nvSpPr>
          <p:cNvPr id="911" name="Google Shape;911;p82">
            <a:extLst>
              <a:ext uri="{C183D7F6-B498-43B3-948B-1728B52AA6E4}">
                <adec:decorative xmlns:adec="http://schemas.microsoft.com/office/drawing/2017/decorative" val="1"/>
              </a:ext>
            </a:extLst>
          </p:cNvPr>
          <p:cNvSpPr/>
          <p:nvPr/>
        </p:nvSpPr>
        <p:spPr>
          <a:xfrm>
            <a:off x="545350" y="3600050"/>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82"/>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913" name="Google Shape;913;p82" descr="Un spectrogramme de sifflets de bateau de poisson-crapaud lusitanien."/>
          <p:cNvPicPr preferRelativeResize="0"/>
          <p:nvPr/>
        </p:nvPicPr>
        <p:blipFill rotWithShape="1">
          <a:blip r:embed="rId8">
            <a:alphaModFix/>
          </a:blip>
          <a:srcRect t="41465"/>
          <a:stretch/>
        </p:blipFill>
        <p:spPr>
          <a:xfrm>
            <a:off x="1431250" y="3609625"/>
            <a:ext cx="3481274" cy="1189623"/>
          </a:xfrm>
          <a:prstGeom prst="rect">
            <a:avLst/>
          </a:prstGeom>
          <a:noFill/>
          <a:ln>
            <a:noFill/>
          </a:ln>
        </p:spPr>
      </p:pic>
      <p:sp>
        <p:nvSpPr>
          <p:cNvPr id="914" name="Google Shape;914;p82"/>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2 / 4</a:t>
            </a:r>
          </a:p>
        </p:txBody>
      </p:sp>
      <p:pic>
        <p:nvPicPr>
          <p:cNvPr id="915" name="Google Shape;915;p82" descr="Un poisson-crapaud lusitanien en partie enfoui dans le sable."/>
          <p:cNvPicPr preferRelativeResize="0"/>
          <p:nvPr/>
        </p:nvPicPr>
        <p:blipFill>
          <a:blip r:embed="rId9">
            <a:alphaModFix/>
          </a:blip>
          <a:stretch>
            <a:fillRect/>
          </a:stretch>
        </p:blipFill>
        <p:spPr>
          <a:xfrm>
            <a:off x="5289575" y="1597751"/>
            <a:ext cx="3329700" cy="2224200"/>
          </a:xfrm>
          <a:prstGeom prst="roundRect">
            <a:avLst>
              <a:gd name="adj" fmla="val 16667"/>
            </a:avLst>
          </a:prstGeom>
          <a:noFill/>
          <a:ln>
            <a:noFill/>
          </a:ln>
        </p:spPr>
      </p:pic>
      <p:sp>
        <p:nvSpPr>
          <p:cNvPr id="916" name="Google Shape;916;p82"/>
          <p:cNvSpPr txBox="1">
            <a:spLocks noGrp="1"/>
          </p:cNvSpPr>
          <p:nvPr>
            <p:ph type="body" idx="4294967295"/>
          </p:nvPr>
        </p:nvSpPr>
        <p:spPr>
          <a:xfrm>
            <a:off x="5904200" y="3734413"/>
            <a:ext cx="21003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a:t>
            </a:r>
            <a:r>
              <a:rPr lang="fr-CA" sz="1000" dirty="0" err="1">
                <a:solidFill>
                  <a:srgbClr val="999999"/>
                </a:solidFill>
                <a:latin typeface="Nunito"/>
                <a:ea typeface="Nunito"/>
                <a:cs typeface="Nunito"/>
                <a:sym typeface="Nunito"/>
              </a:rPr>
              <a:t>tmenut</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p>
        </p:txBody>
      </p:sp>
      <p:sp>
        <p:nvSpPr>
          <p:cNvPr id="917" name="Google Shape;917;p82"/>
          <p:cNvSpPr txBox="1"/>
          <p:nvPr/>
        </p:nvSpPr>
        <p:spPr>
          <a:xfrm>
            <a:off x="4452369" y="4813475"/>
            <a:ext cx="4691635"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highlight>
                  <a:schemeClr val="lt1"/>
                </a:highlight>
                <a:latin typeface="Nunito"/>
                <a:ea typeface="Nunito"/>
                <a:cs typeface="Nunito"/>
                <a:sym typeface="Nunito"/>
              </a:rPr>
              <a:t>Son de :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et al. 2008,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et al. 2010,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&amp; </a:t>
            </a:r>
            <a:r>
              <a:rPr lang="fr-CA" sz="1000" dirty="0" err="1">
                <a:solidFill>
                  <a:srgbClr val="999999"/>
                </a:solidFill>
                <a:highlight>
                  <a:schemeClr val="lt1"/>
                </a:highlight>
                <a:latin typeface="Nunito"/>
                <a:ea typeface="Nunito"/>
                <a:cs typeface="Nunito"/>
                <a:sym typeface="Nunito"/>
              </a:rPr>
              <a:t>Vasconcelos</a:t>
            </a:r>
            <a:r>
              <a:rPr lang="fr-CA" sz="1000" dirty="0">
                <a:solidFill>
                  <a:srgbClr val="999999"/>
                </a:solidFill>
                <a:highlight>
                  <a:schemeClr val="lt1"/>
                </a:highlight>
                <a:latin typeface="Nunito"/>
                <a:ea typeface="Nunito"/>
                <a:cs typeface="Nunito"/>
                <a:sym typeface="Nunito"/>
              </a:rPr>
              <a:t> 2008</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2"/>
        <p:cNvGrpSpPr/>
        <p:nvPr/>
      </p:nvGrpSpPr>
      <p:grpSpPr>
        <a:xfrm>
          <a:off x="0" y="0"/>
          <a:ext cx="0" cy="0"/>
          <a:chOff x="0" y="0"/>
          <a:chExt cx="0" cy="0"/>
        </a:xfrm>
      </p:grpSpPr>
      <p:sp>
        <p:nvSpPr>
          <p:cNvPr id="2" name="Google Shape;829;p76">
            <a:extLst>
              <a:ext uri="{FF2B5EF4-FFF2-40B4-BE49-F238E27FC236}">
                <a16:creationId xmlns:a16="http://schemas.microsoft.com/office/drawing/2014/main" id="{2EC8EB0F-88CA-2E99-FC16-5C828C397470}"/>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F3D2CB1E-6E65-4CB7-6108-FFB1BFA321AB}"/>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3" name="21.Guess_That_Spectrogram_3.mp3">
            <a:hlinkClick r:id="" action="ppaction://media"/>
            <a:extLst>
              <a:ext uri="{FF2B5EF4-FFF2-40B4-BE49-F238E27FC236}">
                <a16:creationId xmlns:a16="http://schemas.microsoft.com/office/drawing/2014/main" id="{DB207094-2188-B54A-105B-220FC4563C82}"/>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65422"/>
            <a:ext cx="712925" cy="722306"/>
          </a:xfrm>
          <a:prstGeom prst="rect">
            <a:avLst/>
          </a:prstGeom>
        </p:spPr>
      </p:pic>
      <p:sp>
        <p:nvSpPr>
          <p:cNvPr id="926" name="Google Shape;926;p83"/>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927" name="Google Shape;927;p83" descr="Un spectrogramme de sons de poissons."/>
          <p:cNvPicPr preferRelativeResize="0"/>
          <p:nvPr/>
        </p:nvPicPr>
        <p:blipFill rotWithShape="1">
          <a:blip r:embed="rId6">
            <a:alphaModFix/>
          </a:blip>
          <a:srcRect t="44115"/>
          <a:stretch/>
        </p:blipFill>
        <p:spPr>
          <a:xfrm>
            <a:off x="1517275" y="1151250"/>
            <a:ext cx="3670350" cy="1243075"/>
          </a:xfrm>
          <a:prstGeom prst="rect">
            <a:avLst/>
          </a:prstGeom>
          <a:noFill/>
          <a:ln>
            <a:noFill/>
          </a:ln>
        </p:spPr>
      </p:pic>
      <p:sp>
        <p:nvSpPr>
          <p:cNvPr id="928" name="Google Shape;928;p83"/>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pic>
        <p:nvPicPr>
          <p:cNvPr id="929" name="Google Shape;929;p83" descr="Un spectrogramme de sons de poissons."/>
          <p:cNvPicPr preferRelativeResize="0"/>
          <p:nvPr/>
        </p:nvPicPr>
        <p:blipFill rotWithShape="1">
          <a:blip r:embed="rId7">
            <a:alphaModFix/>
          </a:blip>
          <a:srcRect t="42630"/>
          <a:stretch/>
        </p:blipFill>
        <p:spPr>
          <a:xfrm>
            <a:off x="1531450" y="2410150"/>
            <a:ext cx="3634413" cy="1218487"/>
          </a:xfrm>
          <a:prstGeom prst="rect">
            <a:avLst/>
          </a:prstGeom>
          <a:noFill/>
          <a:ln>
            <a:noFill/>
          </a:ln>
        </p:spPr>
      </p:pic>
      <p:sp>
        <p:nvSpPr>
          <p:cNvPr id="930" name="Google Shape;930;p83"/>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931" name="Google Shape;931;p83" descr="Un spectrogramme de sons de poissons."/>
          <p:cNvPicPr preferRelativeResize="0"/>
          <p:nvPr/>
        </p:nvPicPr>
        <p:blipFill rotWithShape="1">
          <a:blip r:embed="rId8">
            <a:alphaModFix/>
          </a:blip>
          <a:srcRect t="41890"/>
          <a:stretch/>
        </p:blipFill>
        <p:spPr>
          <a:xfrm>
            <a:off x="1520213" y="3669050"/>
            <a:ext cx="3664464" cy="1243075"/>
          </a:xfrm>
          <a:prstGeom prst="rect">
            <a:avLst/>
          </a:prstGeom>
          <a:noFill/>
          <a:ln>
            <a:noFill/>
          </a:ln>
        </p:spPr>
      </p:pic>
      <p:sp>
        <p:nvSpPr>
          <p:cNvPr id="932" name="Google Shape;932;p83"/>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3 / 4</a:t>
            </a:r>
          </a:p>
        </p:txBody>
      </p:sp>
      <p:sp>
        <p:nvSpPr>
          <p:cNvPr id="933" name="Google Shape;933;p83"/>
          <p:cNvSpPr txBox="1"/>
          <p:nvPr/>
        </p:nvSpPr>
        <p:spPr>
          <a:xfrm>
            <a:off x="7370826" y="4804800"/>
            <a:ext cx="1773178" cy="569356"/>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fr-CA" sz="1000" dirty="0">
                <a:solidFill>
                  <a:srgbClr val="999999"/>
                </a:solidFill>
                <a:highlight>
                  <a:schemeClr val="lt1"/>
                </a:highlight>
                <a:latin typeface="Nunito"/>
                <a:ea typeface="Nunito"/>
                <a:cs typeface="Nunito"/>
                <a:sym typeface="Nunito"/>
              </a:rPr>
              <a:t>Son de : Wilson et al. 2003</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7"/>
        <p:cNvGrpSpPr/>
        <p:nvPr/>
      </p:nvGrpSpPr>
      <p:grpSpPr>
        <a:xfrm>
          <a:off x="0" y="0"/>
          <a:ext cx="0" cy="0"/>
          <a:chOff x="0" y="0"/>
          <a:chExt cx="0" cy="0"/>
        </a:xfrm>
      </p:grpSpPr>
      <p:sp>
        <p:nvSpPr>
          <p:cNvPr id="3" name="Google Shape;829;p76">
            <a:extLst>
              <a:ext uri="{FF2B5EF4-FFF2-40B4-BE49-F238E27FC236}">
                <a16:creationId xmlns:a16="http://schemas.microsoft.com/office/drawing/2014/main" id="{CD5E2A18-442D-D956-908E-C017CE1C1759}"/>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8D21E889-6824-5970-2580-40DB633CC0AE}"/>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5" name="21.Guess_That_Spectrogram_3.mp3">
            <a:hlinkClick r:id="" action="ppaction://media"/>
            <a:extLst>
              <a:ext uri="{FF2B5EF4-FFF2-40B4-BE49-F238E27FC236}">
                <a16:creationId xmlns:a16="http://schemas.microsoft.com/office/drawing/2014/main" id="{EDDDAD13-5B82-C177-6461-51A77D8C12FE}"/>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65422"/>
            <a:ext cx="712925" cy="722306"/>
          </a:xfrm>
          <a:prstGeom prst="rect">
            <a:avLst/>
          </a:prstGeom>
        </p:spPr>
      </p:pic>
      <p:sp>
        <p:nvSpPr>
          <p:cNvPr id="940" name="Google Shape;940;p84">
            <a:extLst>
              <a:ext uri="{C183D7F6-B498-43B3-948B-1728B52AA6E4}">
                <adec:decorative xmlns:adec="http://schemas.microsoft.com/office/drawing/2017/decorative" val="1"/>
              </a:ext>
            </a:extLst>
          </p:cNvPr>
          <p:cNvSpPr/>
          <p:nvPr/>
        </p:nvSpPr>
        <p:spPr>
          <a:xfrm>
            <a:off x="545350" y="1241125"/>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Nunito"/>
              <a:ea typeface="Nunito"/>
              <a:cs typeface="Nunito"/>
              <a:sym typeface="Nunito"/>
            </a:endParaRPr>
          </a:p>
        </p:txBody>
      </p:sp>
      <p:sp>
        <p:nvSpPr>
          <p:cNvPr id="941" name="Google Shape;941;p84"/>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942" name="Google Shape;942;p84" descr="Un spectrogramme de tic répétitif rapide d’un hareng Pacifique."/>
          <p:cNvPicPr preferRelativeResize="0"/>
          <p:nvPr/>
        </p:nvPicPr>
        <p:blipFill rotWithShape="1">
          <a:blip r:embed="rId6">
            <a:alphaModFix/>
          </a:blip>
          <a:srcRect t="44115"/>
          <a:stretch/>
        </p:blipFill>
        <p:spPr>
          <a:xfrm>
            <a:off x="1517275" y="1151250"/>
            <a:ext cx="3670350" cy="1243075"/>
          </a:xfrm>
          <a:prstGeom prst="rect">
            <a:avLst/>
          </a:prstGeom>
          <a:noFill/>
          <a:ln>
            <a:noFill/>
          </a:ln>
        </p:spPr>
      </p:pic>
      <p:sp>
        <p:nvSpPr>
          <p:cNvPr id="943" name="Google Shape;943;p84"/>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pic>
        <p:nvPicPr>
          <p:cNvPr id="944" name="Google Shape;944;p84" descr="Un spectrogramme de cris composites, de roulements de tambour et de bruits sourds de donzelle."/>
          <p:cNvPicPr preferRelativeResize="0"/>
          <p:nvPr/>
        </p:nvPicPr>
        <p:blipFill rotWithShape="1">
          <a:blip r:embed="rId7">
            <a:alphaModFix/>
          </a:blip>
          <a:srcRect t="42630"/>
          <a:stretch/>
        </p:blipFill>
        <p:spPr>
          <a:xfrm>
            <a:off x="1531450" y="2410150"/>
            <a:ext cx="3634413" cy="1218487"/>
          </a:xfrm>
          <a:prstGeom prst="rect">
            <a:avLst/>
          </a:prstGeom>
          <a:noFill/>
          <a:ln>
            <a:noFill/>
          </a:ln>
        </p:spPr>
      </p:pic>
      <p:sp>
        <p:nvSpPr>
          <p:cNvPr id="945" name="Google Shape;945;p84"/>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946" name="Google Shape;946;p84" descr="Un spectrogramme des bruits de râpe et de tiques de la morue noire."/>
          <p:cNvPicPr preferRelativeResize="0"/>
          <p:nvPr/>
        </p:nvPicPr>
        <p:blipFill rotWithShape="1">
          <a:blip r:embed="rId8">
            <a:alphaModFix/>
          </a:blip>
          <a:srcRect t="41890"/>
          <a:stretch/>
        </p:blipFill>
        <p:spPr>
          <a:xfrm>
            <a:off x="1520213" y="3669050"/>
            <a:ext cx="3664464" cy="1243075"/>
          </a:xfrm>
          <a:prstGeom prst="rect">
            <a:avLst/>
          </a:prstGeom>
          <a:noFill/>
          <a:ln>
            <a:noFill/>
          </a:ln>
        </p:spPr>
      </p:pic>
      <p:sp>
        <p:nvSpPr>
          <p:cNvPr id="947" name="Google Shape;947;p84"/>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3 / 4</a:t>
            </a:r>
          </a:p>
        </p:txBody>
      </p:sp>
      <p:pic>
        <p:nvPicPr>
          <p:cNvPr id="948" name="Google Shape;948;p84" descr="Un banc de harengs nageant parmi les algues."/>
          <p:cNvPicPr preferRelativeResize="0"/>
          <p:nvPr/>
        </p:nvPicPr>
        <p:blipFill>
          <a:blip r:embed="rId9">
            <a:alphaModFix/>
          </a:blip>
          <a:stretch>
            <a:fillRect/>
          </a:stretch>
        </p:blipFill>
        <p:spPr>
          <a:xfrm>
            <a:off x="5467497" y="1761925"/>
            <a:ext cx="3267600" cy="2176200"/>
          </a:xfrm>
          <a:prstGeom prst="roundRect">
            <a:avLst>
              <a:gd name="adj" fmla="val 16667"/>
            </a:avLst>
          </a:prstGeom>
          <a:noFill/>
          <a:ln>
            <a:noFill/>
          </a:ln>
        </p:spPr>
      </p:pic>
      <p:sp>
        <p:nvSpPr>
          <p:cNvPr id="949" name="Google Shape;949;p84"/>
          <p:cNvSpPr txBox="1">
            <a:spLocks noGrp="1"/>
          </p:cNvSpPr>
          <p:nvPr>
            <p:ph type="body" idx="4294967295"/>
          </p:nvPr>
        </p:nvSpPr>
        <p:spPr>
          <a:xfrm>
            <a:off x="5910585" y="3857407"/>
            <a:ext cx="2381424"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a:t>
            </a:r>
            <a:r>
              <a:rPr lang="fr-CA" sz="1000" dirty="0" err="1">
                <a:solidFill>
                  <a:srgbClr val="999999"/>
                </a:solidFill>
                <a:latin typeface="Nunito"/>
                <a:ea typeface="Nunito"/>
                <a:cs typeface="Nunito"/>
                <a:sym typeface="Nunito"/>
              </a:rPr>
              <a:t>Karolle</a:t>
            </a:r>
            <a:r>
              <a:rPr lang="fr-CA" sz="1000" dirty="0">
                <a:solidFill>
                  <a:srgbClr val="999999"/>
                </a:solidFill>
                <a:latin typeface="Nunito"/>
                <a:ea typeface="Nunito"/>
                <a:cs typeface="Nunito"/>
                <a:sym typeface="Nunito"/>
              </a:rPr>
              <a:t> Wall, </a:t>
            </a:r>
            <a:r>
              <a:rPr lang="fr-CA"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p>
        </p:txBody>
      </p:sp>
      <p:sp>
        <p:nvSpPr>
          <p:cNvPr id="6" name="Google Shape;933;p83">
            <a:extLst>
              <a:ext uri="{FF2B5EF4-FFF2-40B4-BE49-F238E27FC236}">
                <a16:creationId xmlns:a16="http://schemas.microsoft.com/office/drawing/2014/main" id="{42B7750F-83FC-FEEF-B9A5-5626E86E0A25}"/>
              </a:ext>
            </a:extLst>
          </p:cNvPr>
          <p:cNvSpPr txBox="1"/>
          <p:nvPr/>
        </p:nvSpPr>
        <p:spPr>
          <a:xfrm>
            <a:off x="7370826" y="4804800"/>
            <a:ext cx="1773178" cy="569356"/>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fr-CA" sz="1000" dirty="0">
                <a:solidFill>
                  <a:srgbClr val="999999"/>
                </a:solidFill>
                <a:highlight>
                  <a:schemeClr val="lt1"/>
                </a:highlight>
                <a:latin typeface="Nunito"/>
                <a:ea typeface="Nunito"/>
                <a:cs typeface="Nunito"/>
                <a:sym typeface="Nunito"/>
              </a:rPr>
              <a:t>Son de : Wilson et al. 2003</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5"/>
        <p:cNvGrpSpPr/>
        <p:nvPr/>
      </p:nvGrpSpPr>
      <p:grpSpPr>
        <a:xfrm>
          <a:off x="0" y="0"/>
          <a:ext cx="0" cy="0"/>
          <a:chOff x="0" y="0"/>
          <a:chExt cx="0" cy="0"/>
        </a:xfrm>
      </p:grpSpPr>
      <p:sp>
        <p:nvSpPr>
          <p:cNvPr id="2" name="Google Shape;829;p76">
            <a:extLst>
              <a:ext uri="{FF2B5EF4-FFF2-40B4-BE49-F238E27FC236}">
                <a16:creationId xmlns:a16="http://schemas.microsoft.com/office/drawing/2014/main" id="{DD7A250C-D54D-F092-CE73-CFEC476515FF}"/>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FAA7BC4B-7A90-101D-7B0B-41D4BDCB76FD}"/>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3" name="22.Guess_That_Spectrogram_4.mp3">
            <a:hlinkClick r:id="" action="ppaction://media"/>
            <a:extLst>
              <a:ext uri="{FF2B5EF4-FFF2-40B4-BE49-F238E27FC236}">
                <a16:creationId xmlns:a16="http://schemas.microsoft.com/office/drawing/2014/main" id="{94E739A4-DD33-64FA-1C16-DF1FB34EFC14}"/>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77237"/>
            <a:ext cx="703666" cy="712925"/>
          </a:xfrm>
          <a:prstGeom prst="rect">
            <a:avLst/>
          </a:prstGeom>
        </p:spPr>
      </p:pic>
      <p:sp>
        <p:nvSpPr>
          <p:cNvPr id="959" name="Google Shape;959;p85"/>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960" name="Google Shape;960;p85" descr="Un spectrogramme de sons de poissons."/>
          <p:cNvPicPr preferRelativeResize="0"/>
          <p:nvPr/>
        </p:nvPicPr>
        <p:blipFill rotWithShape="1">
          <a:blip r:embed="rId6">
            <a:alphaModFix/>
          </a:blip>
          <a:srcRect t="41590" b="10544"/>
          <a:stretch/>
        </p:blipFill>
        <p:spPr>
          <a:xfrm>
            <a:off x="1487150" y="1257025"/>
            <a:ext cx="3450551" cy="965224"/>
          </a:xfrm>
          <a:prstGeom prst="rect">
            <a:avLst/>
          </a:prstGeom>
          <a:noFill/>
          <a:ln>
            <a:noFill/>
          </a:ln>
        </p:spPr>
      </p:pic>
      <p:sp>
        <p:nvSpPr>
          <p:cNvPr id="961" name="Google Shape;961;p85"/>
          <p:cNvSpPr txBox="1"/>
          <p:nvPr/>
        </p:nvSpPr>
        <p:spPr>
          <a:xfrm>
            <a:off x="521350" y="2558738"/>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pic>
        <p:nvPicPr>
          <p:cNvPr id="962" name="Google Shape;962;p85" descr="Un spectrogramme de sons de poissons."/>
          <p:cNvPicPr preferRelativeResize="0"/>
          <p:nvPr/>
        </p:nvPicPr>
        <p:blipFill rotWithShape="1">
          <a:blip r:embed="rId7">
            <a:alphaModFix/>
          </a:blip>
          <a:srcRect t="42109"/>
          <a:stretch/>
        </p:blipFill>
        <p:spPr>
          <a:xfrm>
            <a:off x="1458375" y="2357350"/>
            <a:ext cx="3481272" cy="1177799"/>
          </a:xfrm>
          <a:prstGeom prst="rect">
            <a:avLst/>
          </a:prstGeom>
          <a:noFill/>
          <a:ln>
            <a:noFill/>
          </a:ln>
        </p:spPr>
      </p:pic>
      <p:sp>
        <p:nvSpPr>
          <p:cNvPr id="963" name="Google Shape;963;p85"/>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964" name="Google Shape;964;p85" descr="Un spectrogramme de sons de poissons."/>
          <p:cNvPicPr preferRelativeResize="0"/>
          <p:nvPr/>
        </p:nvPicPr>
        <p:blipFill rotWithShape="1">
          <a:blip r:embed="rId8">
            <a:alphaModFix/>
          </a:blip>
          <a:srcRect t="40319"/>
          <a:stretch/>
        </p:blipFill>
        <p:spPr>
          <a:xfrm>
            <a:off x="1467250" y="3535150"/>
            <a:ext cx="3450552" cy="1202623"/>
          </a:xfrm>
          <a:prstGeom prst="rect">
            <a:avLst/>
          </a:prstGeom>
          <a:noFill/>
          <a:ln>
            <a:noFill/>
          </a:ln>
        </p:spPr>
      </p:pic>
      <p:sp>
        <p:nvSpPr>
          <p:cNvPr id="965" name="Google Shape;965;p85"/>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4 / 4</a:t>
            </a:r>
          </a:p>
        </p:txBody>
      </p:sp>
      <p:sp>
        <p:nvSpPr>
          <p:cNvPr id="966" name="Google Shape;966;p85"/>
          <p:cNvSpPr txBox="1"/>
          <p:nvPr/>
        </p:nvSpPr>
        <p:spPr>
          <a:xfrm>
            <a:off x="6970269" y="4804800"/>
            <a:ext cx="2173735"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highlight>
                  <a:schemeClr val="lt1"/>
                </a:highlight>
                <a:latin typeface="Nunito"/>
                <a:ea typeface="Nunito"/>
                <a:cs typeface="Nunito"/>
                <a:sym typeface="Nunito"/>
              </a:rPr>
              <a:t>Son de :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&amp; Hawkins, 2000</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0"/>
        <p:cNvGrpSpPr/>
        <p:nvPr/>
      </p:nvGrpSpPr>
      <p:grpSpPr>
        <a:xfrm>
          <a:off x="0" y="0"/>
          <a:ext cx="0" cy="0"/>
          <a:chOff x="0" y="0"/>
          <a:chExt cx="0" cy="0"/>
        </a:xfrm>
      </p:grpSpPr>
      <p:sp>
        <p:nvSpPr>
          <p:cNvPr id="3" name="Google Shape;829;p76">
            <a:extLst>
              <a:ext uri="{FF2B5EF4-FFF2-40B4-BE49-F238E27FC236}">
                <a16:creationId xmlns:a16="http://schemas.microsoft.com/office/drawing/2014/main" id="{DB6467DB-0895-4043-532A-0F1160507468}"/>
              </a:ext>
              <a:ext uri="{C183D7F6-B498-43B3-948B-1728B52AA6E4}">
                <adec:decorative xmlns:adec="http://schemas.microsoft.com/office/drawing/2017/decorative" val="1"/>
              </a:ext>
            </a:extLst>
          </p:cNvPr>
          <p:cNvSpPr/>
          <p:nvPr/>
        </p:nvSpPr>
        <p:spPr>
          <a:xfrm>
            <a:off x="222349" y="119600"/>
            <a:ext cx="5435367" cy="628200"/>
          </a:xfrm>
          <a:prstGeom prst="roundRect">
            <a:avLst>
              <a:gd name="adj" fmla="val 16667"/>
            </a:avLst>
          </a:prstGeom>
          <a:solidFill>
            <a:srgbClr val="000074"/>
          </a:solidFill>
          <a:ln>
            <a:noFill/>
          </a:ln>
          <a:effectLst>
            <a:outerShdw dist="95250" dir="7620000" algn="bl" rotWithShape="0">
              <a:srgbClr val="000000"/>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 name="Google Shape;830;p76">
            <a:extLst>
              <a:ext uri="{FF2B5EF4-FFF2-40B4-BE49-F238E27FC236}">
                <a16:creationId xmlns:a16="http://schemas.microsoft.com/office/drawing/2014/main" id="{3DF67479-75FF-FEF4-AEBE-D245BD658C8B}"/>
              </a:ext>
            </a:extLst>
          </p:cNvPr>
          <p:cNvSpPr txBox="1">
            <a:spLocks noGrp="1"/>
          </p:cNvSpPr>
          <p:nvPr>
            <p:ph type="title" idx="4294967295"/>
          </p:nvPr>
        </p:nvSpPr>
        <p:spPr>
          <a:xfrm>
            <a:off x="335197" y="140225"/>
            <a:ext cx="5262413"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990"/>
              <a:buFont typeface="Arial"/>
              <a:buNone/>
              <a:tabLst/>
              <a:defRPr/>
            </a:pPr>
            <a:r>
              <a:rPr kumimoji="0" lang="fr-CA" sz="3020" b="0" i="1" u="none" strike="noStrike" kern="0" cap="none" spc="0" normalizeH="0" baseline="0" noProof="0" dirty="0">
                <a:ln>
                  <a:noFill/>
                </a:ln>
                <a:solidFill>
                  <a:schemeClr val="lt1"/>
                </a:solidFill>
                <a:effectLst/>
                <a:uLnTx/>
                <a:uFillTx/>
                <a:latin typeface="Fredoka One"/>
                <a:ea typeface="Fredoka One"/>
                <a:cs typeface="Fredoka One"/>
                <a:sym typeface="Fredoka One"/>
              </a:rPr>
              <a:t>Devinez ce spectrogramme</a:t>
            </a:r>
            <a:endParaRPr kumimoji="0" lang="en-CA" sz="3020" b="0" i="0" u="none" strike="noStrike" kern="0" cap="none" spc="0" normalizeH="0" baseline="0" noProof="0" dirty="0">
              <a:ln>
                <a:noFill/>
              </a:ln>
              <a:solidFill>
                <a:schemeClr val="lt1"/>
              </a:solidFill>
              <a:effectLst/>
              <a:uLnTx/>
              <a:uFillTx/>
              <a:latin typeface="Fredoka One"/>
              <a:ea typeface="Fredoka One"/>
              <a:cs typeface="Fredoka One"/>
              <a:sym typeface="Fredoka One"/>
            </a:endParaRPr>
          </a:p>
        </p:txBody>
      </p:sp>
      <p:pic>
        <p:nvPicPr>
          <p:cNvPr id="5" name="22.Guess_That_Spectrogram_4.mp3">
            <a:hlinkClick r:id="" action="ppaction://media"/>
            <a:extLst>
              <a:ext uri="{FF2B5EF4-FFF2-40B4-BE49-F238E27FC236}">
                <a16:creationId xmlns:a16="http://schemas.microsoft.com/office/drawing/2014/main" id="{EB0A48A2-3E96-C97C-E4A7-E4E9DC0383C8}"/>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5770564" y="77237"/>
            <a:ext cx="703666" cy="712925"/>
          </a:xfrm>
          <a:prstGeom prst="rect">
            <a:avLst/>
          </a:prstGeom>
        </p:spPr>
      </p:pic>
      <p:sp>
        <p:nvSpPr>
          <p:cNvPr id="973" name="Google Shape;973;p86"/>
          <p:cNvSpPr txBox="1"/>
          <p:nvPr/>
        </p:nvSpPr>
        <p:spPr>
          <a:xfrm>
            <a:off x="521350" y="137927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A.</a:t>
            </a:r>
          </a:p>
        </p:txBody>
      </p:sp>
      <p:pic>
        <p:nvPicPr>
          <p:cNvPr id="974" name="Google Shape;974;p86" descr="Un spectrogramme de grognements de grondin gris."/>
          <p:cNvPicPr preferRelativeResize="0"/>
          <p:nvPr/>
        </p:nvPicPr>
        <p:blipFill rotWithShape="1">
          <a:blip r:embed="rId6">
            <a:alphaModFix/>
          </a:blip>
          <a:srcRect t="41590" b="10544"/>
          <a:stretch/>
        </p:blipFill>
        <p:spPr>
          <a:xfrm>
            <a:off x="1487150" y="1257025"/>
            <a:ext cx="3450551" cy="965224"/>
          </a:xfrm>
          <a:prstGeom prst="rect">
            <a:avLst/>
          </a:prstGeom>
          <a:noFill/>
          <a:ln>
            <a:noFill/>
          </a:ln>
        </p:spPr>
      </p:pic>
      <p:sp>
        <p:nvSpPr>
          <p:cNvPr id="975" name="Google Shape;975;p86"/>
          <p:cNvSpPr txBox="1"/>
          <p:nvPr/>
        </p:nvSpPr>
        <p:spPr>
          <a:xfrm>
            <a:off x="521350" y="2558725"/>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B.</a:t>
            </a:r>
          </a:p>
        </p:txBody>
      </p:sp>
      <p:sp>
        <p:nvSpPr>
          <p:cNvPr id="976" name="Google Shape;976;p86">
            <a:extLst>
              <a:ext uri="{C183D7F6-B498-43B3-948B-1728B52AA6E4}">
                <adec:decorative xmlns:adec="http://schemas.microsoft.com/office/drawing/2017/decorative" val="1"/>
              </a:ext>
            </a:extLst>
          </p:cNvPr>
          <p:cNvSpPr/>
          <p:nvPr/>
        </p:nvSpPr>
        <p:spPr>
          <a:xfrm>
            <a:off x="521350" y="2420588"/>
            <a:ext cx="821700" cy="845700"/>
          </a:xfrm>
          <a:prstGeom prst="ellipse">
            <a:avLst/>
          </a:prstGeom>
          <a:noFill/>
          <a:ln w="38100" cap="flat" cmpd="sng">
            <a:solidFill>
              <a:srgbClr val="006E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chemeClr val="dk1"/>
              </a:solidFill>
              <a:latin typeface="Nunito"/>
              <a:ea typeface="Nunito"/>
              <a:cs typeface="Nunito"/>
              <a:sym typeface="Nunito"/>
            </a:endParaRPr>
          </a:p>
        </p:txBody>
      </p:sp>
      <p:pic>
        <p:nvPicPr>
          <p:cNvPr id="977" name="Google Shape;977;p86" descr="Un spectrogramme de grognements de grondin strié."/>
          <p:cNvPicPr preferRelativeResize="0"/>
          <p:nvPr/>
        </p:nvPicPr>
        <p:blipFill rotWithShape="1">
          <a:blip r:embed="rId7">
            <a:alphaModFix/>
          </a:blip>
          <a:srcRect t="42109"/>
          <a:stretch/>
        </p:blipFill>
        <p:spPr>
          <a:xfrm>
            <a:off x="1458375" y="2357350"/>
            <a:ext cx="3481272" cy="1177799"/>
          </a:xfrm>
          <a:prstGeom prst="rect">
            <a:avLst/>
          </a:prstGeom>
          <a:noFill/>
          <a:ln>
            <a:noFill/>
          </a:ln>
        </p:spPr>
      </p:pic>
      <p:sp>
        <p:nvSpPr>
          <p:cNvPr id="978" name="Google Shape;978;p86"/>
          <p:cNvSpPr txBox="1"/>
          <p:nvPr/>
        </p:nvSpPr>
        <p:spPr>
          <a:xfrm>
            <a:off x="521350" y="3738200"/>
            <a:ext cx="869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2500" b="1">
                <a:solidFill>
                  <a:schemeClr val="dk1"/>
                </a:solidFill>
                <a:latin typeface="Nunito"/>
                <a:ea typeface="Nunito"/>
                <a:cs typeface="Nunito"/>
                <a:sym typeface="Nunito"/>
              </a:rPr>
              <a:t>C.</a:t>
            </a:r>
          </a:p>
        </p:txBody>
      </p:sp>
      <p:pic>
        <p:nvPicPr>
          <p:cNvPr id="979" name="Google Shape;979;p86" descr="Un spectrogramme de sons de courbine pintade."/>
          <p:cNvPicPr preferRelativeResize="0"/>
          <p:nvPr/>
        </p:nvPicPr>
        <p:blipFill rotWithShape="1">
          <a:blip r:embed="rId8">
            <a:alphaModFix/>
          </a:blip>
          <a:srcRect t="40319"/>
          <a:stretch/>
        </p:blipFill>
        <p:spPr>
          <a:xfrm>
            <a:off x="1467250" y="3535150"/>
            <a:ext cx="3450552" cy="1202623"/>
          </a:xfrm>
          <a:prstGeom prst="rect">
            <a:avLst/>
          </a:prstGeom>
          <a:noFill/>
          <a:ln>
            <a:noFill/>
          </a:ln>
        </p:spPr>
      </p:pic>
      <p:sp>
        <p:nvSpPr>
          <p:cNvPr id="980" name="Google Shape;980;p86"/>
          <p:cNvSpPr txBox="1">
            <a:spLocks noGrp="1"/>
          </p:cNvSpPr>
          <p:nvPr>
            <p:ph type="subTitle" idx="1"/>
          </p:nvPr>
        </p:nvSpPr>
        <p:spPr>
          <a:xfrm>
            <a:off x="7866025" y="161075"/>
            <a:ext cx="966300" cy="646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fr-CA" sz="3000" dirty="0">
                <a:solidFill>
                  <a:srgbClr val="006E9A"/>
                </a:solidFill>
                <a:latin typeface="Nunito"/>
                <a:ea typeface="Nunito"/>
                <a:cs typeface="Nunito"/>
                <a:sym typeface="Nunito"/>
              </a:rPr>
              <a:t>4 / 4</a:t>
            </a:r>
          </a:p>
        </p:txBody>
      </p:sp>
      <p:pic>
        <p:nvPicPr>
          <p:cNvPr id="981" name="Google Shape;981;p86" descr="A streaked gurnard on the seafloor."/>
          <p:cNvPicPr preferRelativeResize="0"/>
          <p:nvPr/>
        </p:nvPicPr>
        <p:blipFill>
          <a:blip r:embed="rId9">
            <a:alphaModFix/>
          </a:blip>
          <a:stretch>
            <a:fillRect/>
          </a:stretch>
        </p:blipFill>
        <p:spPr>
          <a:xfrm>
            <a:off x="5288475" y="1581038"/>
            <a:ext cx="3162900" cy="2372400"/>
          </a:xfrm>
          <a:prstGeom prst="roundRect">
            <a:avLst>
              <a:gd name="adj" fmla="val 16667"/>
            </a:avLst>
          </a:prstGeom>
          <a:noFill/>
          <a:ln>
            <a:noFill/>
          </a:ln>
        </p:spPr>
      </p:pic>
      <p:sp>
        <p:nvSpPr>
          <p:cNvPr id="982" name="Google Shape;982;p86"/>
          <p:cNvSpPr txBox="1">
            <a:spLocks noGrp="1"/>
          </p:cNvSpPr>
          <p:nvPr>
            <p:ph type="body" idx="4294967295"/>
          </p:nvPr>
        </p:nvSpPr>
        <p:spPr>
          <a:xfrm>
            <a:off x="5577275" y="3880163"/>
            <a:ext cx="2585400" cy="415468"/>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latin typeface="Nunito"/>
                <a:ea typeface="Nunito"/>
                <a:cs typeface="Nunito"/>
                <a:sym typeface="Nunito"/>
              </a:rPr>
              <a:t>© Frédéric ANDRE, </a:t>
            </a:r>
            <a:r>
              <a:rPr lang="fr-CA" sz="1000" u="sng" dirty="0">
                <a:solidFill>
                  <a:srgbClr val="999999"/>
                </a:solidFill>
                <a:latin typeface="Nunito"/>
                <a:ea typeface="Nunito"/>
                <a:cs typeface="Nunito"/>
                <a:sym typeface="Nunito"/>
                <a:hlinkClick r:id="rId10">
                  <a:extLst>
                    <a:ext uri="{A12FA001-AC4F-418D-AE19-62706E023703}">
                      <ahyp:hlinkClr xmlns:ahyp="http://schemas.microsoft.com/office/drawing/2018/hyperlinkcolor" val="tx"/>
                    </a:ext>
                  </a:extLst>
                </a:hlinkClick>
              </a:rPr>
              <a:t>CC BY-NC</a:t>
            </a:r>
            <a:r>
              <a:rPr lang="fr-CA" sz="1000" dirty="0">
                <a:solidFill>
                  <a:srgbClr val="999999"/>
                </a:solidFill>
                <a:latin typeface="Nunito"/>
                <a:ea typeface="Nunito"/>
                <a:cs typeface="Nunito"/>
                <a:sym typeface="Nunito"/>
              </a:rPr>
              <a:t>, </a:t>
            </a:r>
            <a:r>
              <a:rPr lang="fr-CA" sz="1000" u="sng" dirty="0">
                <a:solidFill>
                  <a:srgbClr val="999999"/>
                </a:solidFill>
                <a:latin typeface="Nunito"/>
                <a:ea typeface="Nunito"/>
                <a:cs typeface="Nunito"/>
                <a:sym typeface="Nunito"/>
                <a:hlinkClick r:id="rId11">
                  <a:extLst>
                    <a:ext uri="{A12FA001-AC4F-418D-AE19-62706E023703}">
                      <ahyp:hlinkClr xmlns:ahyp="http://schemas.microsoft.com/office/drawing/2018/hyperlinkcolor" val="tx"/>
                    </a:ext>
                  </a:extLst>
                </a:hlinkClick>
              </a:rPr>
              <a:t>iNaturalist</a:t>
            </a:r>
          </a:p>
        </p:txBody>
      </p:sp>
      <p:sp>
        <p:nvSpPr>
          <p:cNvPr id="6" name="Google Shape;966;p85">
            <a:extLst>
              <a:ext uri="{FF2B5EF4-FFF2-40B4-BE49-F238E27FC236}">
                <a16:creationId xmlns:a16="http://schemas.microsoft.com/office/drawing/2014/main" id="{D152C5DF-9B3A-1735-F439-F567F015C8F2}"/>
              </a:ext>
            </a:extLst>
          </p:cNvPr>
          <p:cNvSpPr txBox="1"/>
          <p:nvPr/>
        </p:nvSpPr>
        <p:spPr>
          <a:xfrm>
            <a:off x="6970269" y="4804800"/>
            <a:ext cx="2173735" cy="415468"/>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buNone/>
            </a:pPr>
            <a:r>
              <a:rPr lang="fr-CA" sz="1000" dirty="0">
                <a:solidFill>
                  <a:srgbClr val="999999"/>
                </a:solidFill>
                <a:highlight>
                  <a:schemeClr val="lt1"/>
                </a:highlight>
                <a:latin typeface="Nunito"/>
                <a:ea typeface="Nunito"/>
                <a:cs typeface="Nunito"/>
                <a:sym typeface="Nunito"/>
              </a:rPr>
              <a:t>Son de : </a:t>
            </a:r>
            <a:r>
              <a:rPr lang="fr-CA" sz="1000" dirty="0" err="1">
                <a:solidFill>
                  <a:srgbClr val="999999"/>
                </a:solidFill>
                <a:highlight>
                  <a:schemeClr val="lt1"/>
                </a:highlight>
                <a:latin typeface="Nunito"/>
                <a:ea typeface="Nunito"/>
                <a:cs typeface="Nunito"/>
                <a:sym typeface="Nunito"/>
              </a:rPr>
              <a:t>Amorim</a:t>
            </a:r>
            <a:r>
              <a:rPr lang="fr-CA" sz="1000" dirty="0">
                <a:solidFill>
                  <a:srgbClr val="999999"/>
                </a:solidFill>
                <a:highlight>
                  <a:schemeClr val="lt1"/>
                </a:highlight>
                <a:latin typeface="Nunito"/>
                <a:ea typeface="Nunito"/>
                <a:cs typeface="Nunito"/>
                <a:sym typeface="Nunito"/>
              </a:rPr>
              <a:t> &amp; Hawkins, 2000</a:t>
            </a: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8"/>
        <p:cNvGrpSpPr/>
        <p:nvPr/>
      </p:nvGrpSpPr>
      <p:grpSpPr>
        <a:xfrm>
          <a:off x="0" y="0"/>
          <a:ext cx="0" cy="0"/>
          <a:chOff x="0" y="0"/>
          <a:chExt cx="0" cy="0"/>
        </a:xfrm>
      </p:grpSpPr>
      <p:sp>
        <p:nvSpPr>
          <p:cNvPr id="989" name="Google Shape;989;p87"/>
          <p:cNvSpPr txBox="1">
            <a:spLocks noGrp="1"/>
          </p:cNvSpPr>
          <p:nvPr>
            <p:ph type="title" idx="4294967295"/>
          </p:nvPr>
        </p:nvSpPr>
        <p:spPr>
          <a:xfrm>
            <a:off x="268775" y="123425"/>
            <a:ext cx="3942000" cy="646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00" b="0" i="0" u="none" strike="noStrike" kern="0" cap="none" spc="0" normalizeH="0" baseline="0" noProof="0" dirty="0">
                <a:ln>
                  <a:noFill/>
                </a:ln>
                <a:solidFill>
                  <a:srgbClr val="006E9A"/>
                </a:solidFill>
                <a:effectLst/>
                <a:uLnTx/>
                <a:uFillTx/>
                <a:latin typeface="Fredoka One"/>
                <a:ea typeface="Fredoka One"/>
                <a:cs typeface="Fredoka One"/>
                <a:sym typeface="Fredoka One"/>
              </a:rPr>
              <a:t>Quel est ce son?</a:t>
            </a:r>
          </a:p>
        </p:txBody>
      </p:sp>
      <p:sp>
        <p:nvSpPr>
          <p:cNvPr id="990" name="Google Shape;990;p87"/>
          <p:cNvSpPr txBox="1"/>
          <p:nvPr/>
        </p:nvSpPr>
        <p:spPr>
          <a:xfrm>
            <a:off x="4081038" y="4690200"/>
            <a:ext cx="1134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1800" b="1" dirty="0">
                <a:solidFill>
                  <a:schemeClr val="dk1"/>
                </a:solidFill>
                <a:latin typeface="Nunito"/>
                <a:ea typeface="Nunito"/>
                <a:cs typeface="Nunito"/>
                <a:sym typeface="Nunito"/>
              </a:rPr>
              <a:t>Durée</a:t>
            </a:r>
          </a:p>
        </p:txBody>
      </p:sp>
      <p:sp>
        <p:nvSpPr>
          <p:cNvPr id="991" name="Google Shape;991;p87"/>
          <p:cNvSpPr txBox="1"/>
          <p:nvPr/>
        </p:nvSpPr>
        <p:spPr>
          <a:xfrm rot="-5400000">
            <a:off x="-315300" y="2337125"/>
            <a:ext cx="16185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1800" b="1" dirty="0">
                <a:solidFill>
                  <a:schemeClr val="dk1"/>
                </a:solidFill>
                <a:latin typeface="Nunito"/>
                <a:ea typeface="Nunito"/>
                <a:cs typeface="Nunito"/>
                <a:sym typeface="Nunito"/>
              </a:rPr>
              <a:t>Fréquence</a:t>
            </a:r>
          </a:p>
        </p:txBody>
      </p:sp>
      <p:pic>
        <p:nvPicPr>
          <p:cNvPr id="992" name="Google Shape;992;p87" descr="Un spectrogramme de sons de poissons et d’un son mystérieux."/>
          <p:cNvPicPr preferRelativeResize="0"/>
          <p:nvPr/>
        </p:nvPicPr>
        <p:blipFill>
          <a:blip r:embed="rId3">
            <a:alphaModFix/>
          </a:blip>
          <a:stretch>
            <a:fillRect/>
          </a:stretch>
        </p:blipFill>
        <p:spPr>
          <a:xfrm>
            <a:off x="673875" y="742875"/>
            <a:ext cx="7930226" cy="4068776"/>
          </a:xfrm>
          <a:prstGeom prst="rect">
            <a:avLst/>
          </a:prstGeom>
          <a:noFill/>
          <a:ln>
            <a:noFill/>
          </a:ln>
        </p:spPr>
      </p:pic>
      <p:sp>
        <p:nvSpPr>
          <p:cNvPr id="995" name="Google Shape;995;p87"/>
          <p:cNvSpPr txBox="1"/>
          <p:nvPr/>
        </p:nvSpPr>
        <p:spPr>
          <a:xfrm rot="-5400000">
            <a:off x="844725" y="2402391"/>
            <a:ext cx="2179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dirty="0">
                <a:solidFill>
                  <a:schemeClr val="lt1"/>
                </a:solidFill>
                <a:latin typeface="Nunito"/>
                <a:ea typeface="Nunito"/>
                <a:cs typeface="Nunito"/>
                <a:sym typeface="Nunito"/>
              </a:rPr>
              <a:t>Grondin strié</a:t>
            </a:r>
          </a:p>
        </p:txBody>
      </p:sp>
      <p:sp>
        <p:nvSpPr>
          <p:cNvPr id="996" name="Google Shape;996;p87"/>
          <p:cNvSpPr txBox="1"/>
          <p:nvPr/>
        </p:nvSpPr>
        <p:spPr>
          <a:xfrm rot="-5400000">
            <a:off x="1679450" y="2306445"/>
            <a:ext cx="2371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dirty="0">
                <a:solidFill>
                  <a:schemeClr val="lt1"/>
                </a:solidFill>
                <a:latin typeface="Nunito"/>
                <a:ea typeface="Nunito"/>
                <a:cs typeface="Nunito"/>
                <a:sym typeface="Nunito"/>
              </a:rPr>
              <a:t>Hareng du Pacifique</a:t>
            </a:r>
          </a:p>
        </p:txBody>
      </p:sp>
      <p:sp>
        <p:nvSpPr>
          <p:cNvPr id="997" name="Google Shape;997;p87"/>
          <p:cNvSpPr txBox="1"/>
          <p:nvPr/>
        </p:nvSpPr>
        <p:spPr>
          <a:xfrm rot="-5400000">
            <a:off x="2351588" y="2358745"/>
            <a:ext cx="2266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dirty="0" err="1">
                <a:solidFill>
                  <a:schemeClr val="lt1"/>
                </a:solidFill>
                <a:latin typeface="Nunito"/>
                <a:ea typeface="Nunito"/>
                <a:cs typeface="Nunito"/>
                <a:sym typeface="Nunito"/>
              </a:rPr>
              <a:t>Malachigan</a:t>
            </a:r>
            <a:endParaRPr lang="fr-CA" sz="1800" dirty="0">
              <a:solidFill>
                <a:schemeClr val="lt1"/>
              </a:solidFill>
              <a:latin typeface="Nunito"/>
              <a:ea typeface="Nunito"/>
              <a:cs typeface="Nunito"/>
              <a:sym typeface="Nunito"/>
            </a:endParaRPr>
          </a:p>
        </p:txBody>
      </p:sp>
      <p:sp>
        <p:nvSpPr>
          <p:cNvPr id="998" name="Google Shape;998;p87">
            <a:extLst>
              <a:ext uri="{C183D7F6-B498-43B3-948B-1728B52AA6E4}">
                <adec:decorative xmlns:adec="http://schemas.microsoft.com/office/drawing/2017/decorative" val="1"/>
              </a:ext>
            </a:extLst>
          </p:cNvPr>
          <p:cNvSpPr/>
          <p:nvPr/>
        </p:nvSpPr>
        <p:spPr>
          <a:xfrm>
            <a:off x="1291275" y="3795025"/>
            <a:ext cx="1286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87">
            <a:extLst>
              <a:ext uri="{C183D7F6-B498-43B3-948B-1728B52AA6E4}">
                <adec:decorative xmlns:adec="http://schemas.microsoft.com/office/drawing/2017/decorative" val="1"/>
              </a:ext>
            </a:extLst>
          </p:cNvPr>
          <p:cNvSpPr/>
          <p:nvPr/>
        </p:nvSpPr>
        <p:spPr>
          <a:xfrm>
            <a:off x="2634300" y="3795025"/>
            <a:ext cx="4614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87">
            <a:extLst>
              <a:ext uri="{C183D7F6-B498-43B3-948B-1728B52AA6E4}">
                <adec:decorative xmlns:adec="http://schemas.microsoft.com/office/drawing/2017/decorative" val="1"/>
              </a:ext>
            </a:extLst>
          </p:cNvPr>
          <p:cNvSpPr/>
          <p:nvPr/>
        </p:nvSpPr>
        <p:spPr>
          <a:xfrm>
            <a:off x="3131575" y="3795025"/>
            <a:ext cx="7332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87">
            <a:extLst>
              <a:ext uri="{C183D7F6-B498-43B3-948B-1728B52AA6E4}">
                <adec:decorative xmlns:adec="http://schemas.microsoft.com/office/drawing/2017/decorative" val="1"/>
              </a:ext>
            </a:extLst>
          </p:cNvPr>
          <p:cNvSpPr/>
          <p:nvPr/>
        </p:nvSpPr>
        <p:spPr>
          <a:xfrm>
            <a:off x="3873825" y="769925"/>
            <a:ext cx="4747500" cy="3828900"/>
          </a:xfrm>
          <a:prstGeom prst="rect">
            <a:avLst/>
          </a:prstGeom>
          <a:noFill/>
          <a:ln w="76200"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87"/>
          <p:cNvSpPr txBox="1"/>
          <p:nvPr/>
        </p:nvSpPr>
        <p:spPr>
          <a:xfrm>
            <a:off x="5937825" y="1974575"/>
            <a:ext cx="8274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7500" b="1" dirty="0">
                <a:solidFill>
                  <a:srgbClr val="FF0000"/>
                </a:solidFill>
                <a:latin typeface="Nunito"/>
                <a:ea typeface="Nunito"/>
                <a:cs typeface="Nunito"/>
                <a:sym typeface="Nunito"/>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9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0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9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4"/>
        <p:cNvGrpSpPr/>
        <p:nvPr/>
      </p:nvGrpSpPr>
      <p:grpSpPr>
        <a:xfrm>
          <a:off x="0" y="0"/>
          <a:ext cx="0" cy="0"/>
          <a:chOff x="0" y="0"/>
          <a:chExt cx="0" cy="0"/>
        </a:xfrm>
      </p:grpSpPr>
      <p:sp>
        <p:nvSpPr>
          <p:cNvPr id="1022" name="Google Shape;1022;p88"/>
          <p:cNvSpPr txBox="1">
            <a:spLocks noGrp="1"/>
          </p:cNvSpPr>
          <p:nvPr>
            <p:ph type="title" idx="4294967295"/>
          </p:nvPr>
        </p:nvSpPr>
        <p:spPr>
          <a:xfrm>
            <a:off x="268775" y="123425"/>
            <a:ext cx="3942000" cy="646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00" b="0" i="0" u="none" strike="noStrike" kern="0" cap="none" spc="0" normalizeH="0" baseline="0" noProof="0" dirty="0">
                <a:ln>
                  <a:noFill/>
                </a:ln>
                <a:solidFill>
                  <a:srgbClr val="006E9A"/>
                </a:solidFill>
                <a:effectLst/>
                <a:uLnTx/>
                <a:uFillTx/>
                <a:latin typeface="Fredoka One"/>
                <a:ea typeface="Fredoka One"/>
                <a:cs typeface="Fredoka One"/>
                <a:sym typeface="Fredoka One"/>
              </a:rPr>
              <a:t>Quel est ce son?</a:t>
            </a:r>
          </a:p>
        </p:txBody>
      </p:sp>
      <p:sp>
        <p:nvSpPr>
          <p:cNvPr id="1005" name="Google Shape;1005;p88"/>
          <p:cNvSpPr txBox="1"/>
          <p:nvPr/>
        </p:nvSpPr>
        <p:spPr>
          <a:xfrm>
            <a:off x="4081038" y="4690200"/>
            <a:ext cx="1134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1800" b="1">
                <a:solidFill>
                  <a:schemeClr val="dk1"/>
                </a:solidFill>
                <a:latin typeface="Nunito"/>
                <a:ea typeface="Nunito"/>
                <a:cs typeface="Nunito"/>
                <a:sym typeface="Nunito"/>
              </a:rPr>
              <a:t>Durée</a:t>
            </a:r>
          </a:p>
        </p:txBody>
      </p:sp>
      <p:sp>
        <p:nvSpPr>
          <p:cNvPr id="1006" name="Google Shape;1006;p88"/>
          <p:cNvSpPr txBox="1"/>
          <p:nvPr/>
        </p:nvSpPr>
        <p:spPr>
          <a:xfrm rot="-5400000">
            <a:off x="-315300" y="2337125"/>
            <a:ext cx="16185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1800" b="1">
                <a:solidFill>
                  <a:schemeClr val="dk1"/>
                </a:solidFill>
                <a:latin typeface="Nunito"/>
                <a:ea typeface="Nunito"/>
                <a:cs typeface="Nunito"/>
                <a:sym typeface="Nunito"/>
              </a:rPr>
              <a:t>Fréquence</a:t>
            </a:r>
          </a:p>
        </p:txBody>
      </p:sp>
      <p:pic>
        <p:nvPicPr>
          <p:cNvPr id="1007" name="Google Shape;1007;p88" descr="Un spectrogramme de sons de poissons et d’un bruit de bateau"/>
          <p:cNvPicPr preferRelativeResize="0"/>
          <p:nvPr/>
        </p:nvPicPr>
        <p:blipFill>
          <a:blip r:embed="rId3">
            <a:alphaModFix/>
          </a:blip>
          <a:stretch>
            <a:fillRect/>
          </a:stretch>
        </p:blipFill>
        <p:spPr>
          <a:xfrm>
            <a:off x="673875" y="742875"/>
            <a:ext cx="7930226" cy="4068776"/>
          </a:xfrm>
          <a:prstGeom prst="rect">
            <a:avLst/>
          </a:prstGeom>
          <a:noFill/>
          <a:ln>
            <a:noFill/>
          </a:ln>
        </p:spPr>
      </p:pic>
      <p:sp>
        <p:nvSpPr>
          <p:cNvPr id="1009" name="Google Shape;1009;p88">
            <a:extLst>
              <a:ext uri="{C183D7F6-B498-43B3-948B-1728B52AA6E4}">
                <adec:decorative xmlns:adec="http://schemas.microsoft.com/office/drawing/2017/decorative" val="1"/>
              </a:ext>
            </a:extLst>
          </p:cNvPr>
          <p:cNvSpPr/>
          <p:nvPr/>
        </p:nvSpPr>
        <p:spPr>
          <a:xfrm>
            <a:off x="1291275" y="3795025"/>
            <a:ext cx="1286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88">
            <a:extLst>
              <a:ext uri="{C183D7F6-B498-43B3-948B-1728B52AA6E4}">
                <adec:decorative xmlns:adec="http://schemas.microsoft.com/office/drawing/2017/decorative" val="1"/>
              </a:ext>
            </a:extLst>
          </p:cNvPr>
          <p:cNvSpPr/>
          <p:nvPr/>
        </p:nvSpPr>
        <p:spPr>
          <a:xfrm>
            <a:off x="2634300" y="3795025"/>
            <a:ext cx="4614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88">
            <a:extLst>
              <a:ext uri="{C183D7F6-B498-43B3-948B-1728B52AA6E4}">
                <adec:decorative xmlns:adec="http://schemas.microsoft.com/office/drawing/2017/decorative" val="1"/>
              </a:ext>
            </a:extLst>
          </p:cNvPr>
          <p:cNvSpPr/>
          <p:nvPr/>
        </p:nvSpPr>
        <p:spPr>
          <a:xfrm>
            <a:off x="3131575" y="3795025"/>
            <a:ext cx="7332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995;p87">
            <a:extLst>
              <a:ext uri="{FF2B5EF4-FFF2-40B4-BE49-F238E27FC236}">
                <a16:creationId xmlns:a16="http://schemas.microsoft.com/office/drawing/2014/main" id="{7CEC9ED8-D4DF-CCA5-56A8-1E499DA9D31D}"/>
              </a:ext>
            </a:extLst>
          </p:cNvPr>
          <p:cNvSpPr txBox="1"/>
          <p:nvPr/>
        </p:nvSpPr>
        <p:spPr>
          <a:xfrm rot="-5400000">
            <a:off x="844725" y="2402391"/>
            <a:ext cx="2179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dirty="0">
                <a:solidFill>
                  <a:schemeClr val="lt1"/>
                </a:solidFill>
                <a:latin typeface="Nunito"/>
                <a:ea typeface="Nunito"/>
                <a:cs typeface="Nunito"/>
                <a:sym typeface="Nunito"/>
              </a:rPr>
              <a:t>Grondin strié</a:t>
            </a:r>
          </a:p>
        </p:txBody>
      </p:sp>
      <p:sp>
        <p:nvSpPr>
          <p:cNvPr id="6" name="Google Shape;996;p87">
            <a:extLst>
              <a:ext uri="{FF2B5EF4-FFF2-40B4-BE49-F238E27FC236}">
                <a16:creationId xmlns:a16="http://schemas.microsoft.com/office/drawing/2014/main" id="{2ED23568-CAE5-26EB-1DE5-4F1153D6B33A}"/>
              </a:ext>
            </a:extLst>
          </p:cNvPr>
          <p:cNvSpPr txBox="1"/>
          <p:nvPr/>
        </p:nvSpPr>
        <p:spPr>
          <a:xfrm rot="-5400000">
            <a:off x="1679450" y="2306445"/>
            <a:ext cx="2371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dirty="0">
                <a:solidFill>
                  <a:schemeClr val="lt1"/>
                </a:solidFill>
                <a:latin typeface="Nunito"/>
                <a:ea typeface="Nunito"/>
                <a:cs typeface="Nunito"/>
                <a:sym typeface="Nunito"/>
              </a:rPr>
              <a:t>Hareng du Pacifique</a:t>
            </a:r>
          </a:p>
        </p:txBody>
      </p:sp>
      <p:sp>
        <p:nvSpPr>
          <p:cNvPr id="7" name="Google Shape;997;p87">
            <a:extLst>
              <a:ext uri="{FF2B5EF4-FFF2-40B4-BE49-F238E27FC236}">
                <a16:creationId xmlns:a16="http://schemas.microsoft.com/office/drawing/2014/main" id="{5F6B942A-93B7-52F3-DA09-63EB937002F4}"/>
              </a:ext>
            </a:extLst>
          </p:cNvPr>
          <p:cNvSpPr txBox="1"/>
          <p:nvPr/>
        </p:nvSpPr>
        <p:spPr>
          <a:xfrm rot="-5400000">
            <a:off x="2351588" y="2358745"/>
            <a:ext cx="2266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a:solidFill>
                  <a:schemeClr val="lt1"/>
                </a:solidFill>
                <a:latin typeface="Nunito"/>
                <a:ea typeface="Nunito"/>
                <a:cs typeface="Nunito"/>
                <a:sym typeface="Nunito"/>
              </a:rPr>
              <a:t>Malachigan</a:t>
            </a:r>
          </a:p>
        </p:txBody>
      </p:sp>
      <p:sp>
        <p:nvSpPr>
          <p:cNvPr id="1008" name="Google Shape;1008;p88"/>
          <p:cNvSpPr txBox="1"/>
          <p:nvPr/>
        </p:nvSpPr>
        <p:spPr>
          <a:xfrm>
            <a:off x="5202550" y="933790"/>
            <a:ext cx="2152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CA" sz="1800" dirty="0">
                <a:solidFill>
                  <a:schemeClr val="lt1"/>
                </a:solidFill>
                <a:latin typeface="Nunito"/>
                <a:ea typeface="Nunito"/>
                <a:cs typeface="Nunito"/>
                <a:sym typeface="Nunito"/>
              </a:rPr>
              <a:t>Bruit de bateau</a:t>
            </a:r>
          </a:p>
        </p:txBody>
      </p:sp>
      <p:sp>
        <p:nvSpPr>
          <p:cNvPr id="1015" name="Google Shape;1015;p88">
            <a:extLst>
              <a:ext uri="{C183D7F6-B498-43B3-948B-1728B52AA6E4}">
                <adec:decorative xmlns:adec="http://schemas.microsoft.com/office/drawing/2017/decorative" val="1"/>
              </a:ext>
            </a:extLst>
          </p:cNvPr>
          <p:cNvSpPr/>
          <p:nvPr/>
        </p:nvSpPr>
        <p:spPr>
          <a:xfrm>
            <a:off x="3913175" y="1323415"/>
            <a:ext cx="4691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88"/>
          <p:cNvSpPr txBox="1"/>
          <p:nvPr/>
        </p:nvSpPr>
        <p:spPr>
          <a:xfrm rot="-5400000">
            <a:off x="3638888" y="2402391"/>
            <a:ext cx="2179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fr-CA" sz="1800" dirty="0">
                <a:solidFill>
                  <a:schemeClr val="lt1"/>
                </a:solidFill>
                <a:latin typeface="Nunito"/>
                <a:ea typeface="Nunito"/>
                <a:cs typeface="Nunito"/>
                <a:sym typeface="Nunito"/>
              </a:rPr>
              <a:t>Grondin strié</a:t>
            </a:r>
          </a:p>
        </p:txBody>
      </p:sp>
      <p:sp>
        <p:nvSpPr>
          <p:cNvPr id="1020" name="Google Shape;1020;p88"/>
          <p:cNvSpPr txBox="1"/>
          <p:nvPr/>
        </p:nvSpPr>
        <p:spPr>
          <a:xfrm rot="-5400000">
            <a:off x="4422126" y="2261361"/>
            <a:ext cx="2409824"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dirty="0">
                <a:solidFill>
                  <a:schemeClr val="lt1"/>
                </a:solidFill>
                <a:latin typeface="Nunito"/>
                <a:ea typeface="Nunito"/>
                <a:cs typeface="Nunito"/>
                <a:sym typeface="Nunito"/>
              </a:rPr>
              <a:t>Hareng du Pacifique</a:t>
            </a:r>
          </a:p>
        </p:txBody>
      </p:sp>
      <p:sp>
        <p:nvSpPr>
          <p:cNvPr id="1021" name="Google Shape;1021;p88"/>
          <p:cNvSpPr txBox="1"/>
          <p:nvPr/>
        </p:nvSpPr>
        <p:spPr>
          <a:xfrm rot="-5400000">
            <a:off x="5145751" y="2358745"/>
            <a:ext cx="2266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1800">
                <a:solidFill>
                  <a:schemeClr val="lt1"/>
                </a:solidFill>
                <a:latin typeface="Nunito"/>
                <a:ea typeface="Nunito"/>
                <a:cs typeface="Nunito"/>
                <a:sym typeface="Nunito"/>
              </a:rPr>
              <a:t>Malachigan</a:t>
            </a:r>
          </a:p>
        </p:txBody>
      </p:sp>
      <p:sp>
        <p:nvSpPr>
          <p:cNvPr id="1012" name="Google Shape;1012;p88">
            <a:extLst>
              <a:ext uri="{C183D7F6-B498-43B3-948B-1728B52AA6E4}">
                <adec:decorative xmlns:adec="http://schemas.microsoft.com/office/drawing/2017/decorative" val="1"/>
              </a:ext>
            </a:extLst>
          </p:cNvPr>
          <p:cNvSpPr/>
          <p:nvPr/>
        </p:nvSpPr>
        <p:spPr>
          <a:xfrm>
            <a:off x="4053050" y="3795025"/>
            <a:ext cx="12861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88">
            <a:extLst>
              <a:ext uri="{C183D7F6-B498-43B3-948B-1728B52AA6E4}">
                <adec:decorative xmlns:adec="http://schemas.microsoft.com/office/drawing/2017/decorative" val="1"/>
              </a:ext>
            </a:extLst>
          </p:cNvPr>
          <p:cNvSpPr/>
          <p:nvPr/>
        </p:nvSpPr>
        <p:spPr>
          <a:xfrm>
            <a:off x="5396075" y="3795025"/>
            <a:ext cx="4614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88">
            <a:extLst>
              <a:ext uri="{C183D7F6-B498-43B3-948B-1728B52AA6E4}">
                <adec:decorative xmlns:adec="http://schemas.microsoft.com/office/drawing/2017/decorative" val="1"/>
              </a:ext>
            </a:extLst>
          </p:cNvPr>
          <p:cNvSpPr/>
          <p:nvPr/>
        </p:nvSpPr>
        <p:spPr>
          <a:xfrm>
            <a:off x="5893350" y="3795025"/>
            <a:ext cx="733200" cy="120300"/>
          </a:xfrm>
          <a:prstGeom prst="leftRightArrow">
            <a:avLst>
              <a:gd name="adj1" fmla="val 36387"/>
              <a:gd name="adj2" fmla="val 129863"/>
            </a:avLst>
          </a:prstGeom>
          <a:solidFill>
            <a:srgbClr val="FF3D47"/>
          </a:solidFill>
          <a:ln w="9525" cap="flat" cmpd="sng">
            <a:solidFill>
              <a:srgbClr val="FF3D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pic>
        <p:nvPicPr>
          <p:cNvPr id="1034" name="Google Shape;1034;p89">
            <a:extLst>
              <a:ext uri="{C183D7F6-B498-43B3-948B-1728B52AA6E4}">
                <adec:decorative xmlns:adec="http://schemas.microsoft.com/office/drawing/2017/decorative" val="1"/>
              </a:ext>
            </a:extLst>
          </p:cNvPr>
          <p:cNvPicPr preferRelativeResize="0"/>
          <p:nvPr/>
        </p:nvPicPr>
        <p:blipFill rotWithShape="1">
          <a:blip r:embed="rId3">
            <a:alphaModFix/>
          </a:blip>
          <a:srcRect t="58870" r="60419" b="15025"/>
          <a:stretch/>
        </p:blipFill>
        <p:spPr>
          <a:xfrm>
            <a:off x="3031" y="3563426"/>
            <a:ext cx="4305224" cy="1580075"/>
          </a:xfrm>
          <a:prstGeom prst="rect">
            <a:avLst/>
          </a:prstGeom>
          <a:noFill/>
          <a:ln>
            <a:noFill/>
          </a:ln>
        </p:spPr>
      </p:pic>
      <p:pic>
        <p:nvPicPr>
          <p:cNvPr id="1027" name="Google Shape;1027;p89" descr="Illustration d'une scène côtière avec des bâtiments, un chantier de construction, un pont et une route avec des voitures, un avion dans le ciel, des voitures et autres circulations côtières, et un grand navire. Des ondes sonores en mouvement proviennent de chacune de ces sources sonores humaines.&#10;"/>
          <p:cNvPicPr preferRelativeResize="0"/>
          <p:nvPr/>
        </p:nvPicPr>
        <p:blipFill rotWithShape="1">
          <a:blip r:embed="rId3">
            <a:alphaModFix/>
          </a:blip>
          <a:srcRect r="15959" b="15023"/>
          <a:stretch/>
        </p:blipFill>
        <p:spPr>
          <a:xfrm>
            <a:off x="3044" y="0"/>
            <a:ext cx="9140956" cy="5143499"/>
          </a:xfrm>
          <a:prstGeom prst="rect">
            <a:avLst/>
          </a:prstGeom>
          <a:noFill/>
          <a:ln>
            <a:noFill/>
          </a:ln>
        </p:spPr>
      </p:pic>
      <p:sp>
        <p:nvSpPr>
          <p:cNvPr id="1035" name="Google Shape;1035;p89"/>
          <p:cNvSpPr txBox="1">
            <a:spLocks noGrp="1"/>
          </p:cNvSpPr>
          <p:nvPr>
            <p:ph type="title" idx="4294967295"/>
          </p:nvPr>
        </p:nvSpPr>
        <p:spPr>
          <a:xfrm>
            <a:off x="-130357" y="3610960"/>
            <a:ext cx="4572000" cy="156963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3000" b="0" i="0" u="none" strike="noStrike" kern="0" cap="none" spc="0" normalizeH="0" baseline="0" noProof="0" dirty="0">
                <a:ln>
                  <a:noFill/>
                </a:ln>
                <a:solidFill>
                  <a:schemeClr val="lt1"/>
                </a:solidFill>
                <a:effectLst/>
                <a:uLnTx/>
                <a:uFillTx/>
                <a:latin typeface="Nunito"/>
                <a:ea typeface="Nunito"/>
                <a:cs typeface="Nunito"/>
                <a:sym typeface="Nunito"/>
              </a:rPr>
              <a:t>Quels sont les sons </a:t>
            </a:r>
            <a:r>
              <a:rPr kumimoji="0" lang="fr-CA" sz="3000" b="1" i="0" u="none" strike="noStrike" kern="0" cap="none" spc="0" normalizeH="0" baseline="0" noProof="0" dirty="0">
                <a:ln>
                  <a:noFill/>
                </a:ln>
                <a:solidFill>
                  <a:schemeClr val="lt1"/>
                </a:solidFill>
                <a:effectLst/>
                <a:uLnTx/>
                <a:uFillTx/>
                <a:latin typeface="Nunito"/>
                <a:ea typeface="Nunito"/>
                <a:cs typeface="Nunito"/>
                <a:sym typeface="Nunito"/>
              </a:rPr>
              <a:t>d’origine humaine</a:t>
            </a:r>
            <a:r>
              <a:rPr kumimoji="0" lang="fr-CA" sz="3000" b="0" i="0" u="none" strike="noStrike" kern="0" cap="none" spc="0" normalizeH="0" baseline="0" noProof="0" dirty="0">
                <a:ln>
                  <a:noFill/>
                </a:ln>
                <a:solidFill>
                  <a:schemeClr val="lt1"/>
                </a:solidFill>
                <a:effectLst/>
                <a:uLnTx/>
                <a:uFillTx/>
                <a:latin typeface="Nunito"/>
                <a:ea typeface="Nunito"/>
                <a:cs typeface="Nunito"/>
                <a:sym typeface="Nunito"/>
              </a:rPr>
              <a:t> que les poissons entendent?</a:t>
            </a:r>
          </a:p>
        </p:txBody>
      </p:sp>
      <p:grpSp>
        <p:nvGrpSpPr>
          <p:cNvPr id="1028" name="Google Shape;1028;p89">
            <a:extLst>
              <a:ext uri="{C183D7F6-B498-43B3-948B-1728B52AA6E4}">
                <adec:decorative xmlns:adec="http://schemas.microsoft.com/office/drawing/2017/decorative" val="1"/>
              </a:ext>
            </a:extLst>
          </p:cNvPr>
          <p:cNvGrpSpPr/>
          <p:nvPr/>
        </p:nvGrpSpPr>
        <p:grpSpPr>
          <a:xfrm>
            <a:off x="-282293" y="561860"/>
            <a:ext cx="2502160" cy="3049100"/>
            <a:chOff x="-282275" y="135625"/>
            <a:chExt cx="2475425" cy="3049100"/>
          </a:xfrm>
        </p:grpSpPr>
        <p:pic>
          <p:nvPicPr>
            <p:cNvPr id="1029" name="Google Shape;1029;p89"/>
            <p:cNvPicPr preferRelativeResize="0"/>
            <p:nvPr/>
          </p:nvPicPr>
          <p:blipFill>
            <a:blip r:embed="rId4">
              <a:alphaModFix amt="56000"/>
            </a:blip>
            <a:stretch>
              <a:fillRect/>
            </a:stretch>
          </p:blipFill>
          <p:spPr>
            <a:xfrm>
              <a:off x="-282275" y="535100"/>
              <a:ext cx="2475425" cy="2649625"/>
            </a:xfrm>
            <a:prstGeom prst="rect">
              <a:avLst/>
            </a:prstGeom>
            <a:noFill/>
            <a:ln>
              <a:noFill/>
            </a:ln>
          </p:spPr>
        </p:pic>
        <p:sp>
          <p:nvSpPr>
            <p:cNvPr id="1030" name="Google Shape;1030;p89"/>
            <p:cNvSpPr/>
            <p:nvPr/>
          </p:nvSpPr>
          <p:spPr>
            <a:xfrm>
              <a:off x="147238" y="135625"/>
              <a:ext cx="1616400" cy="705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solidFill>
                    <a:schemeClr val="dk1"/>
                  </a:solidFill>
                  <a:latin typeface="Nunito"/>
                  <a:ea typeface="Nunito"/>
                  <a:cs typeface="Nunito"/>
                  <a:sym typeface="Nunito"/>
                </a:rPr>
                <a:t>Construction côtière</a:t>
              </a:r>
            </a:p>
          </p:txBody>
        </p:sp>
      </p:grpSp>
      <p:grpSp>
        <p:nvGrpSpPr>
          <p:cNvPr id="1031" name="Google Shape;1031;p89">
            <a:extLst>
              <a:ext uri="{C183D7F6-B498-43B3-948B-1728B52AA6E4}">
                <adec:decorative xmlns:adec="http://schemas.microsoft.com/office/drawing/2017/decorative" val="1"/>
              </a:ext>
            </a:extLst>
          </p:cNvPr>
          <p:cNvGrpSpPr/>
          <p:nvPr/>
        </p:nvGrpSpPr>
        <p:grpSpPr>
          <a:xfrm>
            <a:off x="2219867" y="135625"/>
            <a:ext cx="1922238" cy="2917625"/>
            <a:chOff x="2193138" y="135625"/>
            <a:chExt cx="1901700" cy="2917625"/>
          </a:xfrm>
        </p:grpSpPr>
        <p:pic>
          <p:nvPicPr>
            <p:cNvPr id="1032" name="Google Shape;1032;p89"/>
            <p:cNvPicPr preferRelativeResize="0"/>
            <p:nvPr/>
          </p:nvPicPr>
          <p:blipFill>
            <a:blip r:embed="rId4">
              <a:alphaModFix amt="56000"/>
            </a:blip>
            <a:stretch>
              <a:fillRect/>
            </a:stretch>
          </p:blipFill>
          <p:spPr>
            <a:xfrm>
              <a:off x="2193138" y="1017724"/>
              <a:ext cx="1901700" cy="2035526"/>
            </a:xfrm>
            <a:prstGeom prst="rect">
              <a:avLst/>
            </a:prstGeom>
            <a:noFill/>
            <a:ln>
              <a:noFill/>
            </a:ln>
          </p:spPr>
        </p:pic>
        <p:sp>
          <p:nvSpPr>
            <p:cNvPr id="1033" name="Google Shape;1033;p89"/>
            <p:cNvSpPr/>
            <p:nvPr/>
          </p:nvSpPr>
          <p:spPr>
            <a:xfrm>
              <a:off x="2490900" y="135625"/>
              <a:ext cx="1381808" cy="988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solidFill>
                    <a:schemeClr val="dk1"/>
                  </a:solidFill>
                  <a:latin typeface="Nunito"/>
                  <a:ea typeface="Nunito"/>
                  <a:cs typeface="Nunito"/>
                  <a:sym typeface="Nunito"/>
                </a:rPr>
                <a:t>Avions et circulation côtière</a:t>
              </a:r>
            </a:p>
          </p:txBody>
        </p:sp>
      </p:grpSp>
      <p:grpSp>
        <p:nvGrpSpPr>
          <p:cNvPr id="1036" name="Google Shape;1036;p89">
            <a:extLst>
              <a:ext uri="{C183D7F6-B498-43B3-948B-1728B52AA6E4}">
                <adec:decorative xmlns:adec="http://schemas.microsoft.com/office/drawing/2017/decorative" val="1"/>
              </a:ext>
            </a:extLst>
          </p:cNvPr>
          <p:cNvGrpSpPr/>
          <p:nvPr/>
        </p:nvGrpSpPr>
        <p:grpSpPr>
          <a:xfrm>
            <a:off x="4236500" y="2823525"/>
            <a:ext cx="3177173" cy="2187850"/>
            <a:chOff x="4188223" y="2823525"/>
            <a:chExt cx="3143227" cy="2187850"/>
          </a:xfrm>
        </p:grpSpPr>
        <p:pic>
          <p:nvPicPr>
            <p:cNvPr id="1037" name="Google Shape;1037;p89"/>
            <p:cNvPicPr preferRelativeResize="0"/>
            <p:nvPr/>
          </p:nvPicPr>
          <p:blipFill>
            <a:blip r:embed="rId4">
              <a:alphaModFix amt="56000"/>
            </a:blip>
            <a:stretch>
              <a:fillRect/>
            </a:stretch>
          </p:blipFill>
          <p:spPr>
            <a:xfrm>
              <a:off x="4188223" y="2823525"/>
              <a:ext cx="1901700" cy="2035525"/>
            </a:xfrm>
            <a:prstGeom prst="rect">
              <a:avLst/>
            </a:prstGeom>
            <a:noFill/>
            <a:ln>
              <a:noFill/>
            </a:ln>
          </p:spPr>
        </p:pic>
        <p:sp>
          <p:nvSpPr>
            <p:cNvPr id="1038" name="Google Shape;1038;p89"/>
            <p:cNvSpPr/>
            <p:nvPr/>
          </p:nvSpPr>
          <p:spPr>
            <a:xfrm>
              <a:off x="5700025" y="4395775"/>
              <a:ext cx="1631425" cy="615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solidFill>
                    <a:schemeClr val="dk1"/>
                  </a:solidFill>
                  <a:latin typeface="Nunito"/>
                  <a:ea typeface="Nunito"/>
                  <a:cs typeface="Nunito"/>
                  <a:sym typeface="Nunito"/>
                </a:rPr>
                <a:t>Extraction de ressources</a:t>
              </a:r>
            </a:p>
          </p:txBody>
        </p:sp>
      </p:grpSp>
      <p:grpSp>
        <p:nvGrpSpPr>
          <p:cNvPr id="1039" name="Google Shape;1039;p89">
            <a:extLst>
              <a:ext uri="{C183D7F6-B498-43B3-948B-1728B52AA6E4}">
                <adec:decorative xmlns:adec="http://schemas.microsoft.com/office/drawing/2017/decorative" val="1"/>
              </a:ext>
            </a:extLst>
          </p:cNvPr>
          <p:cNvGrpSpPr/>
          <p:nvPr/>
        </p:nvGrpSpPr>
        <p:grpSpPr>
          <a:xfrm>
            <a:off x="5679267" y="764427"/>
            <a:ext cx="1491031" cy="2608798"/>
            <a:chOff x="5615575" y="840627"/>
            <a:chExt cx="1475100" cy="2608798"/>
          </a:xfrm>
        </p:grpSpPr>
        <p:pic>
          <p:nvPicPr>
            <p:cNvPr id="1040" name="Google Shape;1040;p89"/>
            <p:cNvPicPr preferRelativeResize="0"/>
            <p:nvPr/>
          </p:nvPicPr>
          <p:blipFill rotWithShape="1">
            <a:blip r:embed="rId4">
              <a:alphaModFix amt="56000"/>
            </a:blip>
            <a:srcRect l="17537" t="45705" r="9660"/>
            <a:stretch/>
          </p:blipFill>
          <p:spPr>
            <a:xfrm>
              <a:off x="5615575" y="2271925"/>
              <a:ext cx="1475100" cy="1177500"/>
            </a:xfrm>
            <a:prstGeom prst="triangle">
              <a:avLst>
                <a:gd name="adj" fmla="val 50000"/>
              </a:avLst>
            </a:prstGeom>
            <a:noFill/>
            <a:ln>
              <a:noFill/>
            </a:ln>
          </p:spPr>
        </p:pic>
        <p:sp>
          <p:nvSpPr>
            <p:cNvPr id="1041" name="Google Shape;1041;p89"/>
            <p:cNvSpPr/>
            <p:nvPr/>
          </p:nvSpPr>
          <p:spPr>
            <a:xfrm>
              <a:off x="5700025" y="840627"/>
              <a:ext cx="1306200" cy="705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solidFill>
                    <a:schemeClr val="dk1"/>
                  </a:solidFill>
                  <a:latin typeface="Nunito"/>
                  <a:ea typeface="Nunito"/>
                  <a:cs typeface="Nunito"/>
                  <a:sym typeface="Nunito"/>
                </a:rPr>
                <a:t>Sondages sismiques</a:t>
              </a:r>
            </a:p>
          </p:txBody>
        </p:sp>
      </p:grpSp>
      <p:grpSp>
        <p:nvGrpSpPr>
          <p:cNvPr id="1042" name="Google Shape;1042;p89">
            <a:extLst>
              <a:ext uri="{C183D7F6-B498-43B3-948B-1728B52AA6E4}">
                <adec:decorative xmlns:adec="http://schemas.microsoft.com/office/drawing/2017/decorative" val="1"/>
              </a:ext>
            </a:extLst>
          </p:cNvPr>
          <p:cNvGrpSpPr/>
          <p:nvPr/>
        </p:nvGrpSpPr>
        <p:grpSpPr>
          <a:xfrm>
            <a:off x="6622141" y="1311350"/>
            <a:ext cx="1922238" cy="1999306"/>
            <a:chOff x="6548375" y="1311350"/>
            <a:chExt cx="1901700" cy="1999306"/>
          </a:xfrm>
        </p:grpSpPr>
        <p:pic>
          <p:nvPicPr>
            <p:cNvPr id="1043" name="Google Shape;1043;p89"/>
            <p:cNvPicPr preferRelativeResize="0"/>
            <p:nvPr/>
          </p:nvPicPr>
          <p:blipFill rotWithShape="1">
            <a:blip r:embed="rId4">
              <a:alphaModFix amt="56000"/>
            </a:blip>
            <a:srcRect t="50690"/>
            <a:stretch/>
          </p:blipFill>
          <p:spPr>
            <a:xfrm>
              <a:off x="6548375" y="2306956"/>
              <a:ext cx="1901700" cy="1003700"/>
            </a:xfrm>
            <a:prstGeom prst="rect">
              <a:avLst/>
            </a:prstGeom>
            <a:noFill/>
            <a:ln>
              <a:noFill/>
            </a:ln>
          </p:spPr>
        </p:pic>
        <p:sp>
          <p:nvSpPr>
            <p:cNvPr id="1044" name="Google Shape;1044;p89"/>
            <p:cNvSpPr/>
            <p:nvPr/>
          </p:nvSpPr>
          <p:spPr>
            <a:xfrm>
              <a:off x="7433972" y="1311350"/>
              <a:ext cx="1016100" cy="370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dirty="0">
                  <a:solidFill>
                    <a:schemeClr val="dk1"/>
                  </a:solidFill>
                  <a:latin typeface="Nunito"/>
                  <a:ea typeface="Nunito"/>
                  <a:cs typeface="Nunito"/>
                  <a:sym typeface="Nunito"/>
                </a:rPr>
                <a:t>Navires</a:t>
              </a:r>
            </a:p>
          </p:txBody>
        </p:sp>
      </p:grpSp>
      <p:sp>
        <p:nvSpPr>
          <p:cNvPr id="1045" name="Google Shape;1045;p89"/>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49"/>
        <p:cNvGrpSpPr/>
        <p:nvPr/>
      </p:nvGrpSpPr>
      <p:grpSpPr>
        <a:xfrm>
          <a:off x="0" y="0"/>
          <a:ext cx="0" cy="0"/>
          <a:chOff x="0" y="0"/>
          <a:chExt cx="0" cy="0"/>
        </a:xfrm>
      </p:grpSpPr>
      <p:pic>
        <p:nvPicPr>
          <p:cNvPr id="1050" name="Google Shape;1050;p90" descr="Illustration d'un paysage sonore marin comprenant une variété de sources sonores non-vivantes, vivantes et humaines. Des ondes sonores en mouvement proviennent de chacune de ces sources sonores."/>
          <p:cNvPicPr preferRelativeResize="0"/>
          <p:nvPr/>
        </p:nvPicPr>
        <p:blipFill>
          <a:blip r:embed="rId3">
            <a:alphaModFix/>
          </a:blip>
          <a:stretch>
            <a:fillRect/>
          </a:stretch>
        </p:blipFill>
        <p:spPr>
          <a:xfrm>
            <a:off x="2950" y="-20600"/>
            <a:ext cx="9217249" cy="5184700"/>
          </a:xfrm>
          <a:prstGeom prst="rect">
            <a:avLst/>
          </a:prstGeom>
          <a:noFill/>
          <a:ln>
            <a:noFill/>
          </a:ln>
        </p:spPr>
      </p:pic>
      <p:pic>
        <p:nvPicPr>
          <p:cNvPr id="1051" name="Google Shape;1051;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3829272" y="2664896"/>
            <a:ext cx="1158150" cy="1239654"/>
          </a:xfrm>
          <a:prstGeom prst="rect">
            <a:avLst/>
          </a:prstGeom>
          <a:noFill/>
          <a:ln>
            <a:noFill/>
          </a:ln>
        </p:spPr>
      </p:pic>
      <p:pic>
        <p:nvPicPr>
          <p:cNvPr id="1052" name="Google Shape;1052;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5709150" y="1979300"/>
            <a:ext cx="1009900" cy="542324"/>
          </a:xfrm>
          <a:prstGeom prst="rect">
            <a:avLst/>
          </a:prstGeom>
          <a:noFill/>
          <a:ln>
            <a:noFill/>
          </a:ln>
        </p:spPr>
      </p:pic>
      <p:pic>
        <p:nvPicPr>
          <p:cNvPr id="1053" name="Google Shape;1053;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6777250" y="1979300"/>
            <a:ext cx="1158150" cy="621937"/>
          </a:xfrm>
          <a:prstGeom prst="rect">
            <a:avLst/>
          </a:prstGeom>
          <a:noFill/>
          <a:ln>
            <a:noFill/>
          </a:ln>
        </p:spPr>
      </p:pic>
      <p:pic>
        <p:nvPicPr>
          <p:cNvPr id="1054" name="Google Shape;1054;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7791800" y="1979300"/>
            <a:ext cx="870475" cy="467450"/>
          </a:xfrm>
          <a:prstGeom prst="rect">
            <a:avLst/>
          </a:prstGeom>
          <a:noFill/>
          <a:ln>
            <a:noFill/>
          </a:ln>
        </p:spPr>
      </p:pic>
      <p:pic>
        <p:nvPicPr>
          <p:cNvPr id="1055" name="Google Shape;1055;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82451" y="1093676"/>
            <a:ext cx="1408425" cy="1507550"/>
          </a:xfrm>
          <a:prstGeom prst="rect">
            <a:avLst/>
          </a:prstGeom>
          <a:noFill/>
          <a:ln>
            <a:noFill/>
          </a:ln>
        </p:spPr>
      </p:pic>
      <p:pic>
        <p:nvPicPr>
          <p:cNvPr id="1056" name="Google Shape;1056;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1885751" y="1157351"/>
            <a:ext cx="1408425" cy="1507550"/>
          </a:xfrm>
          <a:prstGeom prst="rect">
            <a:avLst/>
          </a:prstGeom>
          <a:noFill/>
          <a:ln>
            <a:noFill/>
          </a:ln>
        </p:spPr>
      </p:pic>
      <p:pic>
        <p:nvPicPr>
          <p:cNvPr id="1057" name="Google Shape;1057;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3294175" y="1531275"/>
            <a:ext cx="900500" cy="963878"/>
          </a:xfrm>
          <a:prstGeom prst="rect">
            <a:avLst/>
          </a:prstGeom>
          <a:noFill/>
          <a:ln>
            <a:noFill/>
          </a:ln>
        </p:spPr>
      </p:pic>
      <p:pic>
        <p:nvPicPr>
          <p:cNvPr id="1058" name="Google Shape;1058;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a:off x="4792050" y="1977250"/>
            <a:ext cx="1158000" cy="621900"/>
          </a:xfrm>
          <a:prstGeom prst="triangle">
            <a:avLst>
              <a:gd name="adj" fmla="val 50000"/>
            </a:avLst>
          </a:prstGeom>
          <a:noFill/>
          <a:ln>
            <a:noFill/>
          </a:ln>
        </p:spPr>
      </p:pic>
      <p:pic>
        <p:nvPicPr>
          <p:cNvPr id="1059" name="Google Shape;1059;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rot="-7310221">
            <a:off x="7501616" y="3220552"/>
            <a:ext cx="1157904" cy="621787"/>
          </a:xfrm>
          <a:prstGeom prst="triangle">
            <a:avLst>
              <a:gd name="adj" fmla="val 50000"/>
            </a:avLst>
          </a:prstGeom>
          <a:noFill/>
          <a:ln>
            <a:noFill/>
          </a:ln>
        </p:spPr>
      </p:pic>
      <p:pic>
        <p:nvPicPr>
          <p:cNvPr id="1060" name="Google Shape;1060;p90">
            <a:extLst>
              <a:ext uri="{C183D7F6-B498-43B3-948B-1728B52AA6E4}">
                <adec:decorative xmlns:adec="http://schemas.microsoft.com/office/drawing/2017/decorative" val="1"/>
              </a:ext>
            </a:extLst>
          </p:cNvPr>
          <p:cNvPicPr preferRelativeResize="0"/>
          <p:nvPr/>
        </p:nvPicPr>
        <p:blipFill rotWithShape="1">
          <a:blip r:embed="rId4">
            <a:alphaModFix amt="14000"/>
          </a:blip>
          <a:srcRect t="49829"/>
          <a:stretch/>
        </p:blipFill>
        <p:spPr>
          <a:xfrm rot="-7893026">
            <a:off x="7669667" y="2685151"/>
            <a:ext cx="669854" cy="359804"/>
          </a:xfrm>
          <a:prstGeom prst="triangle">
            <a:avLst>
              <a:gd name="adj" fmla="val 50000"/>
            </a:avLst>
          </a:prstGeom>
          <a:noFill/>
          <a:ln>
            <a:noFill/>
          </a:ln>
        </p:spPr>
      </p:pic>
      <p:pic>
        <p:nvPicPr>
          <p:cNvPr id="1061" name="Google Shape;1061;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946972" y="4187246"/>
            <a:ext cx="1158150" cy="1239654"/>
          </a:xfrm>
          <a:prstGeom prst="rect">
            <a:avLst/>
          </a:prstGeom>
          <a:noFill/>
          <a:ln>
            <a:noFill/>
          </a:ln>
        </p:spPr>
      </p:pic>
      <p:pic>
        <p:nvPicPr>
          <p:cNvPr id="1062" name="Google Shape;1062;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388122" y="3697271"/>
            <a:ext cx="1158150" cy="1239654"/>
          </a:xfrm>
          <a:prstGeom prst="rect">
            <a:avLst/>
          </a:prstGeom>
          <a:noFill/>
          <a:ln>
            <a:noFill/>
          </a:ln>
        </p:spPr>
      </p:pic>
      <p:pic>
        <p:nvPicPr>
          <p:cNvPr id="1063" name="Google Shape;1063;p90">
            <a:extLst>
              <a:ext uri="{C183D7F6-B498-43B3-948B-1728B52AA6E4}">
                <adec:decorative xmlns:adec="http://schemas.microsoft.com/office/drawing/2017/decorative" val="1"/>
              </a:ext>
            </a:extLst>
          </p:cNvPr>
          <p:cNvPicPr preferRelativeResize="0"/>
          <p:nvPr/>
        </p:nvPicPr>
        <p:blipFill rotWithShape="1">
          <a:blip r:embed="rId4">
            <a:alphaModFix amt="27000"/>
          </a:blip>
          <a:srcRect t="49829"/>
          <a:stretch/>
        </p:blipFill>
        <p:spPr>
          <a:xfrm rot="-6466104">
            <a:off x="1625003" y="2807008"/>
            <a:ext cx="717633" cy="385286"/>
          </a:xfrm>
          <a:prstGeom prst="triangle">
            <a:avLst>
              <a:gd name="adj" fmla="val 50000"/>
            </a:avLst>
          </a:prstGeom>
          <a:noFill/>
          <a:ln>
            <a:noFill/>
          </a:ln>
        </p:spPr>
      </p:pic>
      <p:pic>
        <p:nvPicPr>
          <p:cNvPr id="1064" name="Google Shape;1064;p90">
            <a:extLst>
              <a:ext uri="{C183D7F6-B498-43B3-948B-1728B52AA6E4}">
                <adec:decorative xmlns:adec="http://schemas.microsoft.com/office/drawing/2017/decorative" val="1"/>
              </a:ext>
            </a:extLst>
          </p:cNvPr>
          <p:cNvPicPr preferRelativeResize="0"/>
          <p:nvPr/>
        </p:nvPicPr>
        <p:blipFill rotWithShape="1">
          <a:blip r:embed="rId4">
            <a:alphaModFix amt="75000"/>
          </a:blip>
          <a:srcRect t="49829"/>
          <a:stretch/>
        </p:blipFill>
        <p:spPr>
          <a:xfrm rot="-4500320">
            <a:off x="375556" y="3477480"/>
            <a:ext cx="717739" cy="385393"/>
          </a:xfrm>
          <a:prstGeom prst="triangle">
            <a:avLst>
              <a:gd name="adj" fmla="val 50000"/>
            </a:avLst>
          </a:prstGeom>
          <a:noFill/>
          <a:ln>
            <a:noFill/>
          </a:ln>
        </p:spPr>
      </p:pic>
      <p:pic>
        <p:nvPicPr>
          <p:cNvPr id="1065" name="Google Shape;1065;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3475" y="2733275"/>
            <a:ext cx="671624" cy="718883"/>
          </a:xfrm>
          <a:prstGeom prst="rect">
            <a:avLst/>
          </a:prstGeom>
          <a:noFill/>
          <a:ln>
            <a:noFill/>
          </a:ln>
        </p:spPr>
      </p:pic>
      <p:pic>
        <p:nvPicPr>
          <p:cNvPr id="1066" name="Google Shape;1066;p90">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7647751" y="4053301"/>
            <a:ext cx="1408425" cy="1507550"/>
          </a:xfrm>
          <a:prstGeom prst="rect">
            <a:avLst/>
          </a:prstGeom>
          <a:noFill/>
          <a:ln>
            <a:noFill/>
          </a:ln>
        </p:spPr>
      </p:pic>
      <p:sp>
        <p:nvSpPr>
          <p:cNvPr id="1067" name="Google Shape;1067;p90"/>
          <p:cNvSpPr txBox="1"/>
          <p:nvPr/>
        </p:nvSpPr>
        <p:spPr>
          <a:xfrm rot="5602">
            <a:off x="86679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sp>
        <p:nvSpPr>
          <p:cNvPr id="2" name="Title 1">
            <a:extLst>
              <a:ext uri="{FF2B5EF4-FFF2-40B4-BE49-F238E27FC236}">
                <a16:creationId xmlns:a16="http://schemas.microsoft.com/office/drawing/2014/main" id="{34E41DC5-3C87-66FB-C7A1-B48B6C6849F1}"/>
              </a:ext>
            </a:extLst>
          </p:cNvPr>
          <p:cNvSpPr>
            <a:spLocks noGrp="1"/>
          </p:cNvSpPr>
          <p:nvPr>
            <p:ph type="title"/>
          </p:nvPr>
        </p:nvSpPr>
        <p:spPr>
          <a:xfrm>
            <a:off x="311700" y="-572700"/>
            <a:ext cx="8520600" cy="572700"/>
          </a:xfrm>
        </p:spPr>
        <p:txBody>
          <a:bodyPr spcFirstLastPara="1" wrap="square" lIns="91425" tIns="91425" rIns="91425" bIns="91425" anchor="b" anchorCtr="0">
            <a:normAutofit fontScale="90000"/>
          </a:bodyPr>
          <a:lstStyle/>
          <a:p>
            <a:r>
              <a:rPr lang="en-US" dirty="0" err="1"/>
              <a:t>Paysage</a:t>
            </a:r>
            <a:r>
              <a:rPr lang="en-US" dirty="0"/>
              <a:t> </a:t>
            </a:r>
            <a:r>
              <a:rPr lang="en-US" dirty="0" err="1"/>
              <a:t>sonore</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71"/>
        <p:cNvGrpSpPr/>
        <p:nvPr/>
      </p:nvGrpSpPr>
      <p:grpSpPr>
        <a:xfrm>
          <a:off x="0" y="0"/>
          <a:ext cx="0" cy="0"/>
          <a:chOff x="0" y="0"/>
          <a:chExt cx="0" cy="0"/>
        </a:xfrm>
      </p:grpSpPr>
      <p:pic>
        <p:nvPicPr>
          <p:cNvPr id="1072" name="Google Shape;1072;p91" descr="Illustration d'un paysage sonore marin comprenant une variété de sources sonores non-vivantes, vivantes et humaines. Des ondes sonores en mouvement proviennent de chacune de ces sources sonores."/>
          <p:cNvPicPr preferRelativeResize="0"/>
          <p:nvPr/>
        </p:nvPicPr>
        <p:blipFill>
          <a:blip r:embed="rId3">
            <a:alphaModFix/>
          </a:blip>
          <a:stretch>
            <a:fillRect/>
          </a:stretch>
        </p:blipFill>
        <p:spPr>
          <a:xfrm>
            <a:off x="0" y="0"/>
            <a:ext cx="9217249" cy="5184700"/>
          </a:xfrm>
          <a:prstGeom prst="rect">
            <a:avLst/>
          </a:prstGeom>
          <a:noFill/>
          <a:ln>
            <a:noFill/>
          </a:ln>
        </p:spPr>
      </p:pic>
      <p:sp>
        <p:nvSpPr>
          <p:cNvPr id="1073" name="Google Shape;1073;p91"/>
          <p:cNvSpPr txBox="1">
            <a:spLocks noGrp="1"/>
          </p:cNvSpPr>
          <p:nvPr>
            <p:ph type="title"/>
          </p:nvPr>
        </p:nvSpPr>
        <p:spPr>
          <a:xfrm>
            <a:off x="311699" y="140225"/>
            <a:ext cx="3144607" cy="5727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SzPts val="990"/>
              <a:buNone/>
            </a:pPr>
            <a:r>
              <a:rPr lang="fr-CA" sz="3020" dirty="0">
                <a:solidFill>
                  <a:srgbClr val="006E9A"/>
                </a:solidFill>
              </a:rPr>
              <a:t>Paysage sonore</a:t>
            </a:r>
          </a:p>
        </p:txBody>
      </p:sp>
      <p:pic>
        <p:nvPicPr>
          <p:cNvPr id="1074" name="Google Shape;1074;p91">
            <a:extLst>
              <a:ext uri="{C183D7F6-B498-43B3-948B-1728B52AA6E4}">
                <adec:decorative xmlns:adec="http://schemas.microsoft.com/office/drawing/2017/decorative" val="1"/>
              </a:ext>
            </a:extLst>
          </p:cNvPr>
          <p:cNvPicPr preferRelativeResize="0"/>
          <p:nvPr/>
        </p:nvPicPr>
        <p:blipFill>
          <a:blip r:embed="rId4">
            <a:alphaModFix amt="27000"/>
          </a:blip>
          <a:stretch>
            <a:fillRect/>
          </a:stretch>
        </p:blipFill>
        <p:spPr>
          <a:xfrm>
            <a:off x="-23475" y="2733275"/>
            <a:ext cx="671624" cy="718883"/>
          </a:xfrm>
          <a:prstGeom prst="rect">
            <a:avLst/>
          </a:prstGeom>
          <a:noFill/>
          <a:ln>
            <a:noFill/>
          </a:ln>
        </p:spPr>
      </p:pic>
      <p:grpSp>
        <p:nvGrpSpPr>
          <p:cNvPr id="1075" name="Google Shape;1075;p91">
            <a:extLst>
              <a:ext uri="{C183D7F6-B498-43B3-948B-1728B52AA6E4}">
                <adec:decorative xmlns:adec="http://schemas.microsoft.com/office/drawing/2017/decorative" val="1"/>
              </a:ext>
            </a:extLst>
          </p:cNvPr>
          <p:cNvGrpSpPr/>
          <p:nvPr/>
        </p:nvGrpSpPr>
        <p:grpSpPr>
          <a:xfrm>
            <a:off x="773000" y="1972700"/>
            <a:ext cx="8211198" cy="3520300"/>
            <a:chOff x="696800" y="1972700"/>
            <a:chExt cx="8211198" cy="3520300"/>
          </a:xfrm>
        </p:grpSpPr>
        <p:pic>
          <p:nvPicPr>
            <p:cNvPr id="1076" name="Google Shape;1076;p91"/>
            <p:cNvPicPr preferRelativeResize="0"/>
            <p:nvPr/>
          </p:nvPicPr>
          <p:blipFill>
            <a:blip r:embed="rId5">
              <a:alphaModFix amt="56000"/>
            </a:blip>
            <a:stretch>
              <a:fillRect/>
            </a:stretch>
          </p:blipFill>
          <p:spPr>
            <a:xfrm>
              <a:off x="7647698" y="4130300"/>
              <a:ext cx="1260300" cy="1334581"/>
            </a:xfrm>
            <a:prstGeom prst="rect">
              <a:avLst/>
            </a:prstGeom>
            <a:noFill/>
            <a:ln>
              <a:noFill/>
            </a:ln>
          </p:spPr>
        </p:pic>
        <p:pic>
          <p:nvPicPr>
            <p:cNvPr id="1077" name="Google Shape;1077;p91"/>
            <p:cNvPicPr preferRelativeResize="0"/>
            <p:nvPr/>
          </p:nvPicPr>
          <p:blipFill rotWithShape="1">
            <a:blip r:embed="rId5">
              <a:alphaModFix amt="56000"/>
            </a:blip>
            <a:srcRect t="50261"/>
            <a:stretch/>
          </p:blipFill>
          <p:spPr>
            <a:xfrm>
              <a:off x="2952550" y="1976600"/>
              <a:ext cx="1518725" cy="799924"/>
            </a:xfrm>
            <a:prstGeom prst="rect">
              <a:avLst/>
            </a:prstGeom>
            <a:noFill/>
            <a:ln>
              <a:noFill/>
            </a:ln>
          </p:spPr>
        </p:pic>
        <p:pic>
          <p:nvPicPr>
            <p:cNvPr id="1078" name="Google Shape;1078;p91"/>
            <p:cNvPicPr preferRelativeResize="0"/>
            <p:nvPr/>
          </p:nvPicPr>
          <p:blipFill rotWithShape="1">
            <a:blip r:embed="rId5">
              <a:alphaModFix amt="56000"/>
            </a:blip>
            <a:srcRect t="50261"/>
            <a:stretch/>
          </p:blipFill>
          <p:spPr>
            <a:xfrm>
              <a:off x="6257475" y="1976600"/>
              <a:ext cx="1963275" cy="1034075"/>
            </a:xfrm>
            <a:prstGeom prst="rect">
              <a:avLst/>
            </a:prstGeom>
            <a:noFill/>
            <a:ln>
              <a:noFill/>
            </a:ln>
          </p:spPr>
        </p:pic>
        <p:pic>
          <p:nvPicPr>
            <p:cNvPr id="1079" name="Google Shape;1079;p91"/>
            <p:cNvPicPr preferRelativeResize="0"/>
            <p:nvPr/>
          </p:nvPicPr>
          <p:blipFill>
            <a:blip r:embed="rId5">
              <a:alphaModFix amt="56000"/>
            </a:blip>
            <a:stretch>
              <a:fillRect/>
            </a:stretch>
          </p:blipFill>
          <p:spPr>
            <a:xfrm>
              <a:off x="1910350" y="2831225"/>
              <a:ext cx="2234626" cy="2366325"/>
            </a:xfrm>
            <a:prstGeom prst="rect">
              <a:avLst/>
            </a:prstGeom>
            <a:noFill/>
            <a:ln>
              <a:noFill/>
            </a:ln>
          </p:spPr>
        </p:pic>
        <p:pic>
          <p:nvPicPr>
            <p:cNvPr id="1080" name="Google Shape;1080;p91"/>
            <p:cNvPicPr preferRelativeResize="0"/>
            <p:nvPr/>
          </p:nvPicPr>
          <p:blipFill rotWithShape="1">
            <a:blip r:embed="rId5">
              <a:alphaModFix amt="56000"/>
            </a:blip>
            <a:srcRect l="17537" t="45705" r="9660"/>
            <a:stretch/>
          </p:blipFill>
          <p:spPr>
            <a:xfrm rot="5859629">
              <a:off x="664235" y="2673260"/>
              <a:ext cx="776429" cy="613253"/>
            </a:xfrm>
            <a:prstGeom prst="triangle">
              <a:avLst>
                <a:gd name="adj" fmla="val 50000"/>
              </a:avLst>
            </a:prstGeom>
            <a:noFill/>
            <a:ln>
              <a:noFill/>
            </a:ln>
          </p:spPr>
        </p:pic>
        <p:pic>
          <p:nvPicPr>
            <p:cNvPr id="1081" name="Google Shape;1081;p91"/>
            <p:cNvPicPr preferRelativeResize="0"/>
            <p:nvPr/>
          </p:nvPicPr>
          <p:blipFill rotWithShape="1">
            <a:blip r:embed="rId5">
              <a:alphaModFix amt="56000"/>
            </a:blip>
            <a:srcRect l="17537" t="45705" r="9660"/>
            <a:stretch/>
          </p:blipFill>
          <p:spPr>
            <a:xfrm rot="-6863361">
              <a:off x="7468405" y="2900210"/>
              <a:ext cx="1328780" cy="1049512"/>
            </a:xfrm>
            <a:prstGeom prst="triangle">
              <a:avLst>
                <a:gd name="adj" fmla="val 50000"/>
              </a:avLst>
            </a:prstGeom>
            <a:noFill/>
            <a:ln>
              <a:noFill/>
            </a:ln>
          </p:spPr>
        </p:pic>
        <p:pic>
          <p:nvPicPr>
            <p:cNvPr id="1082" name="Google Shape;1082;p91"/>
            <p:cNvPicPr preferRelativeResize="0"/>
            <p:nvPr/>
          </p:nvPicPr>
          <p:blipFill>
            <a:blip r:embed="rId5">
              <a:alphaModFix amt="56000"/>
            </a:blip>
            <a:stretch>
              <a:fillRect/>
            </a:stretch>
          </p:blipFill>
          <p:spPr>
            <a:xfrm>
              <a:off x="1013875" y="4330606"/>
              <a:ext cx="1097700" cy="1162394"/>
            </a:xfrm>
            <a:prstGeom prst="rect">
              <a:avLst/>
            </a:prstGeom>
            <a:noFill/>
            <a:ln>
              <a:noFill/>
            </a:ln>
          </p:spPr>
        </p:pic>
        <p:pic>
          <p:nvPicPr>
            <p:cNvPr id="1083" name="Google Shape;1083;p91"/>
            <p:cNvPicPr preferRelativeResize="0"/>
            <p:nvPr/>
          </p:nvPicPr>
          <p:blipFill>
            <a:blip r:embed="rId5">
              <a:alphaModFix amt="56000"/>
            </a:blip>
            <a:stretch>
              <a:fillRect/>
            </a:stretch>
          </p:blipFill>
          <p:spPr>
            <a:xfrm>
              <a:off x="2777125" y="3445631"/>
              <a:ext cx="1097700" cy="1162394"/>
            </a:xfrm>
            <a:prstGeom prst="rect">
              <a:avLst/>
            </a:prstGeom>
            <a:noFill/>
            <a:ln>
              <a:noFill/>
            </a:ln>
          </p:spPr>
        </p:pic>
        <p:pic>
          <p:nvPicPr>
            <p:cNvPr id="1084" name="Google Shape;1084;p91"/>
            <p:cNvPicPr preferRelativeResize="0"/>
            <p:nvPr/>
          </p:nvPicPr>
          <p:blipFill rotWithShape="1">
            <a:blip r:embed="rId5">
              <a:alphaModFix amt="56000"/>
            </a:blip>
            <a:srcRect t="52079"/>
            <a:stretch/>
          </p:blipFill>
          <p:spPr>
            <a:xfrm>
              <a:off x="5606825" y="1972700"/>
              <a:ext cx="1097700" cy="557025"/>
            </a:xfrm>
            <a:prstGeom prst="rect">
              <a:avLst/>
            </a:prstGeom>
            <a:noFill/>
            <a:ln>
              <a:noFill/>
            </a:ln>
          </p:spPr>
        </p:pic>
      </p:grpSp>
      <p:grpSp>
        <p:nvGrpSpPr>
          <p:cNvPr id="1085" name="Google Shape;1085;p91">
            <a:extLst>
              <a:ext uri="{C183D7F6-B498-43B3-948B-1728B52AA6E4}">
                <adec:decorative xmlns:adec="http://schemas.microsoft.com/office/drawing/2017/decorative" val="1"/>
              </a:ext>
            </a:extLst>
          </p:cNvPr>
          <p:cNvGrpSpPr/>
          <p:nvPr/>
        </p:nvGrpSpPr>
        <p:grpSpPr>
          <a:xfrm>
            <a:off x="-282279" y="535100"/>
            <a:ext cx="9436259" cy="3790550"/>
            <a:chOff x="-282279" y="535100"/>
            <a:chExt cx="9436259" cy="3790550"/>
          </a:xfrm>
        </p:grpSpPr>
        <p:pic>
          <p:nvPicPr>
            <p:cNvPr id="1086" name="Google Shape;1086;p91"/>
            <p:cNvPicPr preferRelativeResize="0"/>
            <p:nvPr/>
          </p:nvPicPr>
          <p:blipFill>
            <a:blip r:embed="rId5">
              <a:alphaModFix amt="56000"/>
            </a:blip>
            <a:stretch>
              <a:fillRect/>
            </a:stretch>
          </p:blipFill>
          <p:spPr>
            <a:xfrm>
              <a:off x="3409825" y="2290125"/>
              <a:ext cx="1922239" cy="2035525"/>
            </a:xfrm>
            <a:prstGeom prst="rect">
              <a:avLst/>
            </a:prstGeom>
            <a:noFill/>
            <a:ln>
              <a:noFill/>
            </a:ln>
          </p:spPr>
        </p:pic>
        <p:pic>
          <p:nvPicPr>
            <p:cNvPr id="1087" name="Google Shape;1087;p91"/>
            <p:cNvPicPr preferRelativeResize="0"/>
            <p:nvPr/>
          </p:nvPicPr>
          <p:blipFill rotWithShape="1">
            <a:blip r:embed="rId5">
              <a:alphaModFix amt="56000"/>
            </a:blip>
            <a:srcRect l="17537" t="45705" r="9660"/>
            <a:stretch/>
          </p:blipFill>
          <p:spPr>
            <a:xfrm>
              <a:off x="4688667" y="1814725"/>
              <a:ext cx="1491000" cy="1177500"/>
            </a:xfrm>
            <a:prstGeom prst="triangle">
              <a:avLst>
                <a:gd name="adj" fmla="val 50000"/>
              </a:avLst>
            </a:prstGeom>
            <a:noFill/>
            <a:ln>
              <a:noFill/>
            </a:ln>
          </p:spPr>
        </p:pic>
        <p:pic>
          <p:nvPicPr>
            <p:cNvPr id="1088" name="Google Shape;1088;p91"/>
            <p:cNvPicPr preferRelativeResize="0"/>
            <p:nvPr/>
          </p:nvPicPr>
          <p:blipFill rotWithShape="1">
            <a:blip r:embed="rId5">
              <a:alphaModFix amt="56000"/>
            </a:blip>
            <a:srcRect t="50690"/>
            <a:stretch/>
          </p:blipFill>
          <p:spPr>
            <a:xfrm>
              <a:off x="7231741" y="2002156"/>
              <a:ext cx="1922239" cy="1003700"/>
            </a:xfrm>
            <a:prstGeom prst="rect">
              <a:avLst/>
            </a:prstGeom>
            <a:noFill/>
            <a:ln>
              <a:noFill/>
            </a:ln>
          </p:spPr>
        </p:pic>
        <p:pic>
          <p:nvPicPr>
            <p:cNvPr id="1089" name="Google Shape;1089;p91"/>
            <p:cNvPicPr preferRelativeResize="0"/>
            <p:nvPr/>
          </p:nvPicPr>
          <p:blipFill>
            <a:blip r:embed="rId5">
              <a:alphaModFix amt="56000"/>
            </a:blip>
            <a:stretch>
              <a:fillRect/>
            </a:stretch>
          </p:blipFill>
          <p:spPr>
            <a:xfrm>
              <a:off x="1534067" y="712924"/>
              <a:ext cx="1922239" cy="2035526"/>
            </a:xfrm>
            <a:prstGeom prst="rect">
              <a:avLst/>
            </a:prstGeom>
            <a:noFill/>
            <a:ln>
              <a:noFill/>
            </a:ln>
          </p:spPr>
        </p:pic>
        <p:pic>
          <p:nvPicPr>
            <p:cNvPr id="1090" name="Google Shape;1090;p91"/>
            <p:cNvPicPr preferRelativeResize="0"/>
            <p:nvPr/>
          </p:nvPicPr>
          <p:blipFill>
            <a:blip r:embed="rId5">
              <a:alphaModFix amt="56000"/>
            </a:blip>
            <a:stretch>
              <a:fillRect/>
            </a:stretch>
          </p:blipFill>
          <p:spPr>
            <a:xfrm>
              <a:off x="-282279" y="535100"/>
              <a:ext cx="2502160" cy="2649625"/>
            </a:xfrm>
            <a:prstGeom prst="rect">
              <a:avLst/>
            </a:prstGeom>
            <a:noFill/>
            <a:ln>
              <a:noFill/>
            </a:ln>
          </p:spPr>
        </p:pic>
      </p:grpSp>
      <p:pic>
        <p:nvPicPr>
          <p:cNvPr id="1092" name="Google Shape;1092;p91">
            <a:extLst>
              <a:ext uri="{C183D7F6-B498-43B3-948B-1728B52AA6E4}">
                <adec:decorative xmlns:adec="http://schemas.microsoft.com/office/drawing/2017/decorative" val="1"/>
              </a:ext>
            </a:extLst>
          </p:cNvPr>
          <p:cNvPicPr preferRelativeResize="0"/>
          <p:nvPr/>
        </p:nvPicPr>
        <p:blipFill>
          <a:blip r:embed="rId5">
            <a:alphaModFix amt="56000"/>
          </a:blip>
          <a:stretch>
            <a:fillRect/>
          </a:stretch>
        </p:blipFill>
        <p:spPr>
          <a:xfrm>
            <a:off x="62500" y="2732327"/>
            <a:ext cx="673600" cy="713301"/>
          </a:xfrm>
          <a:prstGeom prst="rect">
            <a:avLst/>
          </a:prstGeom>
          <a:noFill/>
          <a:ln>
            <a:noFill/>
          </a:ln>
        </p:spPr>
      </p:pic>
      <p:sp>
        <p:nvSpPr>
          <p:cNvPr id="1091" name="Google Shape;1091;p91"/>
          <p:cNvSpPr txBox="1"/>
          <p:nvPr/>
        </p:nvSpPr>
        <p:spPr>
          <a:xfrm rot="5602">
            <a:off x="86679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96"/>
        <p:cNvGrpSpPr/>
        <p:nvPr/>
      </p:nvGrpSpPr>
      <p:grpSpPr>
        <a:xfrm>
          <a:off x="0" y="0"/>
          <a:ext cx="0" cy="0"/>
          <a:chOff x="0" y="0"/>
          <a:chExt cx="0" cy="0"/>
        </a:xfrm>
      </p:grpSpPr>
      <p:pic>
        <p:nvPicPr>
          <p:cNvPr id="1097" name="Google Shape;1097;p92" descr="Illustration d'une scène côtière avec des poissons et des invertébrés dans une forêt de varech."/>
          <p:cNvPicPr preferRelativeResize="0"/>
          <p:nvPr/>
        </p:nvPicPr>
        <p:blipFill>
          <a:blip r:embed="rId3">
            <a:alphaModFix/>
          </a:blip>
          <a:stretch>
            <a:fillRect/>
          </a:stretch>
        </p:blipFill>
        <p:spPr>
          <a:xfrm>
            <a:off x="0" y="0"/>
            <a:ext cx="9143997" cy="5143490"/>
          </a:xfrm>
          <a:prstGeom prst="rect">
            <a:avLst/>
          </a:prstGeom>
          <a:noFill/>
          <a:ln>
            <a:noFill/>
          </a:ln>
        </p:spPr>
      </p:pic>
      <p:sp>
        <p:nvSpPr>
          <p:cNvPr id="1098" name="Google Shape;1098;p92"/>
          <p:cNvSpPr txBox="1">
            <a:spLocks noGrp="1"/>
          </p:cNvSpPr>
          <p:nvPr>
            <p:ph type="title" idx="4294967295"/>
          </p:nvPr>
        </p:nvSpPr>
        <p:spPr>
          <a:xfrm>
            <a:off x="3951981" y="2036484"/>
            <a:ext cx="5096760" cy="203129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CA" sz="4000" b="0" i="0" u="none" strike="noStrike" kern="0" cap="none" spc="0" normalizeH="0" baseline="0" noProof="0" dirty="0">
                <a:ln>
                  <a:noFill/>
                </a:ln>
                <a:solidFill>
                  <a:schemeClr val="lt1"/>
                </a:solidFill>
                <a:effectLst/>
                <a:uLnTx/>
                <a:uFillTx/>
                <a:latin typeface="Fredoka One"/>
                <a:ea typeface="Fredoka One"/>
                <a:cs typeface="Fredoka One"/>
                <a:sym typeface="Fredoka One"/>
              </a:rPr>
              <a:t>Comment pouvons-nous aider les poissons?</a:t>
            </a:r>
          </a:p>
        </p:txBody>
      </p:sp>
      <p:sp>
        <p:nvSpPr>
          <p:cNvPr id="1099" name="Google Shape;1099;p92"/>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03"/>
        <p:cNvGrpSpPr/>
        <p:nvPr/>
      </p:nvGrpSpPr>
      <p:grpSpPr>
        <a:xfrm>
          <a:off x="0" y="0"/>
          <a:ext cx="0" cy="0"/>
          <a:chOff x="0" y="0"/>
          <a:chExt cx="0" cy="0"/>
        </a:xfrm>
      </p:grpSpPr>
      <p:pic>
        <p:nvPicPr>
          <p:cNvPr id="1104" name="Google Shape;1104;p93" descr="A BBC Earth video called &quot;Fish Sounds: Do fish talk to each other?&quot;" title="Fish Sounds: Do fish talk to each other? | Earth Unplugged">
            <a:hlinkClick r:id="rId3"/>
          </p:cNvPr>
          <p:cNvPicPr preferRelativeResize="0"/>
          <p:nvPr/>
        </p:nvPicPr>
        <p:blipFill>
          <a:blip r:embed="rId4">
            <a:alphaModFix/>
          </a:blip>
          <a:stretch>
            <a:fillRect/>
          </a:stretch>
        </p:blipFill>
        <p:spPr>
          <a:xfrm>
            <a:off x="1143000" y="0"/>
            <a:ext cx="6857988" cy="5143500"/>
          </a:xfrm>
          <a:prstGeom prst="rect">
            <a:avLst/>
          </a:prstGeom>
          <a:noFill/>
          <a:ln>
            <a:noFill/>
          </a:ln>
        </p:spPr>
      </p:pic>
      <p:pic>
        <p:nvPicPr>
          <p:cNvPr id="3" name="Google Shape;1104;p93" descr="Une vidéo de BBC Earth intitulée: Fish Sounds: Do fish talk to each other?">
            <a:hlinkClick r:id="rId3"/>
            <a:extLst>
              <a:ext uri="{FF2B5EF4-FFF2-40B4-BE49-F238E27FC236}">
                <a16:creationId xmlns:a16="http://schemas.microsoft.com/office/drawing/2014/main" id="{78C8B163-8768-0D19-8301-3B2990F2EA19}"/>
              </a:ext>
            </a:extLst>
          </p:cNvPr>
          <p:cNvPicPr preferRelativeResize="0"/>
          <p:nvPr/>
        </p:nvPicPr>
        <p:blipFill>
          <a:blip r:embed="rId4">
            <a:alphaModFix/>
          </a:blip>
          <a:stretch>
            <a:fillRect/>
          </a:stretch>
        </p:blipFill>
        <p:spPr>
          <a:xfrm>
            <a:off x="1143006" y="0"/>
            <a:ext cx="6857988" cy="5143500"/>
          </a:xfrm>
          <a:prstGeom prst="rect">
            <a:avLst/>
          </a:prstGeom>
          <a:noFill/>
          <a:ln>
            <a:noFill/>
          </a:ln>
        </p:spPr>
      </p:pic>
      <p:sp>
        <p:nvSpPr>
          <p:cNvPr id="2" name="Title 1">
            <a:extLst>
              <a:ext uri="{FF2B5EF4-FFF2-40B4-BE49-F238E27FC236}">
                <a16:creationId xmlns:a16="http://schemas.microsoft.com/office/drawing/2014/main" id="{DE76443F-60B5-CDA4-4B5A-3D5024EF424C}"/>
              </a:ext>
            </a:extLst>
          </p:cNvPr>
          <p:cNvSpPr>
            <a:spLocks noGrp="1"/>
          </p:cNvSpPr>
          <p:nvPr>
            <p:ph type="title"/>
          </p:nvPr>
        </p:nvSpPr>
        <p:spPr>
          <a:xfrm>
            <a:off x="311700" y="-572700"/>
            <a:ext cx="8520600" cy="572700"/>
          </a:xfrm>
        </p:spPr>
        <p:txBody>
          <a:bodyPr spcFirstLastPara="1" wrap="square" lIns="91425" tIns="91425" rIns="91425" bIns="91425" anchor="b" anchorCtr="0">
            <a:normAutofit fontScale="90000"/>
          </a:bodyPr>
          <a:lstStyle/>
          <a:p>
            <a:pPr algn="ctr"/>
            <a:r>
              <a:rPr lang="en-US" dirty="0" err="1">
                <a:latin typeface="Nunito" pitchFamily="2" charset="77"/>
              </a:rPr>
              <a:t>Vidéo</a:t>
            </a:r>
            <a:r>
              <a:rPr lang="en-US" dirty="0">
                <a:latin typeface="Nunito" pitchFamily="2" charset="77"/>
              </a:rPr>
              <a:t> de BBC Earth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pic>
        <p:nvPicPr>
          <p:cNvPr id="1109" name="Google Shape;1109;p94" descr="Illustration d'une scène côtière avec des poissons et des invertébrés dans une forêt de varech."/>
          <p:cNvPicPr preferRelativeResize="0"/>
          <p:nvPr/>
        </p:nvPicPr>
        <p:blipFill>
          <a:blip r:embed="rId3">
            <a:alphaModFix/>
          </a:blip>
          <a:stretch>
            <a:fillRect/>
          </a:stretch>
        </p:blipFill>
        <p:spPr>
          <a:xfrm>
            <a:off x="0" y="0"/>
            <a:ext cx="9143997" cy="5143490"/>
          </a:xfrm>
          <a:prstGeom prst="rect">
            <a:avLst/>
          </a:prstGeom>
          <a:noFill/>
          <a:ln>
            <a:noFill/>
          </a:ln>
        </p:spPr>
      </p:pic>
      <p:sp>
        <p:nvSpPr>
          <p:cNvPr id="1110" name="Google Shape;1110;p94"/>
          <p:cNvSpPr txBox="1">
            <a:spLocks noGrp="1"/>
          </p:cNvSpPr>
          <p:nvPr>
            <p:ph type="title"/>
          </p:nvPr>
        </p:nvSpPr>
        <p:spPr>
          <a:xfrm>
            <a:off x="4766165" y="2456767"/>
            <a:ext cx="3952500" cy="87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fr-CA" sz="4000" dirty="0">
                <a:solidFill>
                  <a:schemeClr val="lt1"/>
                </a:solidFill>
                <a:latin typeface="Fredoka One"/>
                <a:ea typeface="Fredoka One"/>
                <a:cs typeface="Fredoka One"/>
                <a:sym typeface="Fredoka One"/>
              </a:rPr>
              <a:t>Des questions?</a:t>
            </a:r>
          </a:p>
        </p:txBody>
      </p:sp>
      <p:sp>
        <p:nvSpPr>
          <p:cNvPr id="1111" name="Google Shape;1111;p94"/>
          <p:cNvSpPr txBox="1"/>
          <p:nvPr/>
        </p:nvSpPr>
        <p:spPr>
          <a:xfrm rot="5602">
            <a:off x="8591700" y="4948050"/>
            <a:ext cx="552301" cy="1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CA" sz="700" dirty="0">
                <a:solidFill>
                  <a:srgbClr val="999999"/>
                </a:solidFill>
                <a:latin typeface="Nunito"/>
                <a:ea typeface="Nunito"/>
                <a:cs typeface="Nunito"/>
                <a:sym typeface="Nunito"/>
              </a:rPr>
              <a:t>h. </a:t>
            </a:r>
            <a:r>
              <a:rPr lang="en-CA" sz="700" dirty="0" err="1">
                <a:solidFill>
                  <a:srgbClr val="999999"/>
                </a:solidFill>
                <a:latin typeface="Nunito"/>
                <a:ea typeface="Nunito"/>
                <a:cs typeface="Nunito"/>
                <a:sym typeface="Nunito"/>
              </a:rPr>
              <a:t>shafer</a:t>
            </a:r>
            <a:endParaRPr lang="en-CA" sz="700" dirty="0">
              <a:solidFill>
                <a:srgbClr val="999999"/>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2825C3B9AB76498D1D36FE127086E1" ma:contentTypeVersion="23" ma:contentTypeDescription="Create a new document." ma:contentTypeScope="" ma:versionID="d8c75025645c6614b8f3a34d2f20f549">
  <xsd:schema xmlns:xsd="http://www.w3.org/2001/XMLSchema" xmlns:xs="http://www.w3.org/2001/XMLSchema" xmlns:p="http://schemas.microsoft.com/office/2006/metadata/properties" xmlns:ns1="http://schemas.microsoft.com/sharepoint/v3" xmlns:ns2="b7be1283-1ddf-4cc0-9fea-da4dcf973916" xmlns:ns3="001c20de-9b2c-4ed8-9540-45f4ee69383f" targetNamespace="http://schemas.microsoft.com/office/2006/metadata/properties" ma:root="true" ma:fieldsID="7aa324b4ad199652b9b9da4d538f0ff9" ns1:_="" ns2:_="" ns3:_="">
    <xsd:import namespace="http://schemas.microsoft.com/sharepoint/v3"/>
    <xsd:import namespace="b7be1283-1ddf-4cc0-9fea-da4dcf973916"/>
    <xsd:import namespace="001c20de-9b2c-4ed8-9540-45f4ee69383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Preview" minOccurs="0"/>
                <xsd:element ref="ns3:MediaServiceEventHashCode" minOccurs="0"/>
                <xsd:element ref="ns3:MediaServiceGenerationTime" minOccurs="0"/>
                <xsd:element ref="ns3:MediaServiceAutoKeyPoints" minOccurs="0"/>
                <xsd:element ref="ns3:MediaServiceKeyPoints" minOccurs="0"/>
                <xsd:element ref="ns3:fvul" minOccurs="0"/>
                <xsd:element ref="ns3:MediaLengthInSeconds" minOccurs="0"/>
                <xsd:element ref="ns3:lcf76f155ced4ddcb4097134ff3c332f" minOccurs="0"/>
                <xsd:element ref="ns2:TaxCatchAll" minOccurs="0"/>
                <xsd:element ref="ns1:_ip_UnifiedCompliancePolicyProperties" minOccurs="0"/>
                <xsd:element ref="ns1:_ip_UnifiedCompliancePolicyUIAction" minOccurs="0"/>
                <xsd:element ref="ns3:Lenguag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be1283-1ddf-4cc0-9fea-da4dcf97391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b9950e18-9fb5-403c-88cc-59e8c5fdae83}" ma:internalName="TaxCatchAll" ma:showField="CatchAllData" ma:web="b7be1283-1ddf-4cc0-9fea-da4dcf97391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01c20de-9b2c-4ed8-9540-45f4ee69383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Preview" ma:index="16" nillable="true" ma:displayName="Preview" ma:format="Image" ma:internalName="Preview">
      <xsd:complexType>
        <xsd:complexContent>
          <xsd:extension base="dms:URL">
            <xsd:sequence>
              <xsd:element name="Url" type="dms:ValidUrl" minOccurs="0" nillable="true"/>
              <xsd:element name="Description" type="xsd:string" nillable="true"/>
            </xsd:sequence>
          </xsd:extension>
        </xsd:complexContent>
      </xsd:complex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fvul" ma:index="21" nillable="true" ma:displayName="Date and Time" ma:internalName="fvul">
      <xsd:simpleType>
        <xsd:restriction base="dms:DateTime"/>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52742e09-32c7-4267-9831-eff06507e877" ma:termSetId="09814cd3-568e-fe90-9814-8d621ff8fb84" ma:anchorId="fba54fb3-c3e1-fe81-a776-ca4b69148c4d" ma:open="true" ma:isKeyword="false">
      <xsd:complexType>
        <xsd:sequence>
          <xsd:element ref="pc:Terms" minOccurs="0" maxOccurs="1"/>
        </xsd:sequence>
      </xsd:complexType>
    </xsd:element>
    <xsd:element name="Lenguage" ma:index="28" nillable="true" ma:displayName="Lenguage " ma:format="Dropdown" ma:internalName="Lenguage">
      <xsd:simpleType>
        <xsd:restriction base="dms:Text">
          <xsd:maxLength value="255"/>
        </xsd:restriction>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6343E1-C19A-4881-AF3C-92F480CE6B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7be1283-1ddf-4cc0-9fea-da4dcf973916"/>
    <ds:schemaRef ds:uri="001c20de-9b2c-4ed8-9540-45f4ee6938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5BEF49-89BF-40FB-BF9D-E4C7B1586A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11933</TotalTime>
  <Words>6660</Words>
  <Application>Microsoft Macintosh PowerPoint</Application>
  <PresentationFormat>On-screen Show (16:9)</PresentationFormat>
  <Paragraphs>621</Paragraphs>
  <Slides>68</Slides>
  <Notes>68</Notes>
  <HiddenSlides>0</HiddenSlides>
  <MMClips>31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68</vt:i4>
      </vt:variant>
    </vt:vector>
  </HeadingPairs>
  <TitlesOfParts>
    <vt:vector size="79" baseType="lpstr">
      <vt:lpstr>Nunito</vt:lpstr>
      <vt:lpstr>Cedarville Cursive</vt:lpstr>
      <vt:lpstr>Arial</vt:lpstr>
      <vt:lpstr>Fredoka One</vt:lpstr>
      <vt:lpstr>Helvetica Neue</vt:lpstr>
      <vt:lpstr>Righteous</vt:lpstr>
      <vt:lpstr>Ultra</vt:lpstr>
      <vt:lpstr>Calibri</vt:lpstr>
      <vt:lpstr>Rubik Mono One</vt:lpstr>
      <vt:lpstr>Simple Light</vt:lpstr>
      <vt:lpstr>Simple Light</vt:lpstr>
      <vt:lpstr>Bonjour!</vt:lpstr>
      <vt:lpstr>Premièrement, un mystère</vt:lpstr>
      <vt:lpstr>Mystère résolu!</vt:lpstr>
      <vt:lpstr>PILOTIN TACHETÉ</vt:lpstr>
      <vt:lpstr>La Biologie des Sons dans l’Océan</vt:lpstr>
      <vt:lpstr>Comment les poissons communiquent-ils?</vt:lpstr>
      <vt:lpstr>Pourquoi les poissons communiquent-ils?</vt:lpstr>
      <vt:lpstr>DONZELLE RAYÉE</vt:lpstr>
      <vt:lpstr>Pourquoi les poissons utilisent-ils le son?</vt:lpstr>
      <vt:lpstr>Pourquoi les poissons utilisent-ils le son?</vt:lpstr>
      <vt:lpstr>Quels sont les sons non vivants que les poissons entendent?</vt:lpstr>
      <vt:lpstr>Quels sont les sons vivants que les poissons entendent?</vt:lpstr>
      <vt:lpstr>Pourquoi les poissons ne ressemblent-ils pas à cela?</vt:lpstr>
      <vt:lpstr>Les poissons ont des otolithes pour entendre</vt:lpstr>
      <vt:lpstr>Une énigme ...</vt:lpstr>
      <vt:lpstr>Une énigme ...</vt:lpstr>
      <vt:lpstr>Maintenant, tu es le scientifique!</vt:lpstr>
      <vt:lpstr>Production de sons chez les poissons</vt:lpstr>
      <vt:lpstr>Production de sons chez les poissons</vt:lpstr>
      <vt:lpstr>MÂCHOIRON CHAT</vt:lpstr>
      <vt:lpstr>Les poissons produisent de nombreux sons différents!</vt:lpstr>
      <vt:lpstr>Les poissons produisent de nombreux sons différents!</vt:lpstr>
      <vt:lpstr>Devinez ce son!</vt:lpstr>
      <vt:lpstr>Devinez ce son!</vt:lpstr>
      <vt:lpstr>Devinez ce son!</vt:lpstr>
      <vt:lpstr>Devinez ce son!</vt:lpstr>
      <vt:lpstr>Devinez ce son!</vt:lpstr>
      <vt:lpstr>Devinez ce son!</vt:lpstr>
      <vt:lpstr>Devinez ce son!</vt:lpstr>
      <vt:lpstr>Devinez ce son!</vt:lpstr>
      <vt:lpstr>Devinez ce son!</vt:lpstr>
      <vt:lpstr>Devinez ce son!</vt:lpstr>
      <vt:lpstr>Devinez ce son!</vt:lpstr>
      <vt:lpstr>Poisson ou pet?!</vt:lpstr>
      <vt:lpstr>Poisson ou pet?!</vt:lpstr>
      <vt:lpstr>POISSON     </vt:lpstr>
      <vt:lpstr>Poisson ou pet?!</vt:lpstr>
      <vt:lpstr>PET</vt:lpstr>
      <vt:lpstr>Poisson ou pet?!</vt:lpstr>
      <vt:lpstr>POISSON     </vt:lpstr>
      <vt:lpstr>Poisson ou pet?!</vt:lpstr>
      <vt:lpstr>POISSON     </vt:lpstr>
      <vt:lpstr>Poisson ou pet?!</vt:lpstr>
      <vt:lpstr>PET</vt:lpstr>
      <vt:lpstr>Poisson ou pet?!</vt:lpstr>
      <vt:lpstr>POISSON et PET!</vt:lpstr>
      <vt:lpstr>Comment les scientifiques entendent-ils sous l’eau?</vt:lpstr>
      <vt:lpstr>Hydrophones</vt:lpstr>
      <vt:lpstr>Hydrophones</vt:lpstr>
      <vt:lpstr>Spectrogrammes</vt:lpstr>
      <vt:lpstr>Spectrogrammes</vt:lpstr>
      <vt:lpstr>Spectrogrammes</vt:lpstr>
      <vt:lpstr>Devinez ce spectrogramme</vt:lpstr>
      <vt:lpstr>Devinez ce spectrogramme</vt:lpstr>
      <vt:lpstr>Devinez ce spectrogramme</vt:lpstr>
      <vt:lpstr>Devinez ce spectrogramme</vt:lpstr>
      <vt:lpstr>Devinez ce spectrogramme</vt:lpstr>
      <vt:lpstr>Devinez ce spectrogramme</vt:lpstr>
      <vt:lpstr>Devinez ce spectrogramme</vt:lpstr>
      <vt:lpstr>Devinez ce spectrogramme</vt:lpstr>
      <vt:lpstr>Quel est ce son?</vt:lpstr>
      <vt:lpstr>Quel est ce son?</vt:lpstr>
      <vt:lpstr>Quels sont les sons d’origine humaine que les poissons entendent?</vt:lpstr>
      <vt:lpstr>Paysage sonore</vt:lpstr>
      <vt:lpstr>Paysage sonore</vt:lpstr>
      <vt:lpstr>Comment pouvons-nous aider les poissons?</vt:lpstr>
      <vt:lpstr>Vidéo de BBC Earth</vt:lpstr>
      <vt:lpstr>Des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Hailey Davies</cp:lastModifiedBy>
  <cp:revision>216</cp:revision>
  <dcterms:modified xsi:type="dcterms:W3CDTF">2024-08-15T21:04:17Z</dcterms:modified>
</cp:coreProperties>
</file>